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8" r:id="rId2"/>
    <p:sldId id="489" r:id="rId3"/>
    <p:sldId id="493" r:id="rId4"/>
    <p:sldId id="515" r:id="rId5"/>
    <p:sldId id="516" r:id="rId6"/>
    <p:sldId id="529" r:id="rId7"/>
    <p:sldId id="530" r:id="rId8"/>
    <p:sldId id="517" r:id="rId9"/>
    <p:sldId id="518" r:id="rId10"/>
    <p:sldId id="519" r:id="rId11"/>
    <p:sldId id="520" r:id="rId12"/>
    <p:sldId id="427" r:id="rId13"/>
  </p:sldIdLst>
  <p:sldSz cx="12192000" cy="6858000"/>
  <p:notesSz cx="6858000" cy="9144000"/>
  <p:embeddedFontLst>
    <p:embeddedFont>
      <p:font typeface="方正大标宋简体" charset="-122"/>
      <p:regular r:id="rId14"/>
    </p:embeddedFont>
    <p:embeddedFont>
      <p:font typeface="方正小标宋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隶变_GBK" pitchFamily="65" charset="-122"/>
      <p:regular r:id="rId21"/>
    </p:embeddedFont>
    <p:embeddedFont>
      <p:font typeface="方正仿宋_GBK" pitchFamily="65" charset="-122"/>
      <p:regular r:id="rId22"/>
    </p:embeddedFont>
    <p:embeddedFont>
      <p:font typeface="方正大标宋_GBK" pitchFamily="65" charset="-122"/>
      <p:regular r:id="rId23"/>
    </p:embeddedFont>
    <p:embeddedFont>
      <p:font typeface="微软雅黑" pitchFamily="34" charset="-122"/>
      <p:regular r:id="rId24"/>
      <p:bold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3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8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16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12862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第七模块综合练习</a:t>
            </a:r>
            <a:endParaRPr lang="zh-CN" altLang="en-US" sz="6000" b="1" spc="-150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3432002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2030659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175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9955" y="861094"/>
            <a:ext cx="1082195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1.Sam played basketball yesterday.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2.Li Ming cooked noodles yesterday.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)3.Tom swam in the swimming pool(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游泳池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yesterday.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)4.Amy watched TV at home yesterday.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)5.Fangfang did her homework yesterday.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0560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3151" y="180478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69107" y="261294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9107" y="416562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69107" y="492208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七、根据图片及示例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写一篇小短文描述一下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Maomao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的妈妈、爸爸和弟弟昨天做的事情吧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0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70797" y="2064901"/>
            <a:ext cx="10699555" cy="150126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60" y="3603573"/>
            <a:ext cx="10939949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示例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Maomao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 her homework yesterday.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Maomao’s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Mum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cooked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fish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yesterday.Maomao’s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watched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TV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yesterday.Maomao’s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brother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played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computer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yesterday.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6585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一、根据首字母或汉语提示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用单词的适当形式填空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度过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 happy day with my friends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2.Peter is a good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boy.We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all like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他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 really want to buy a new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电脑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today.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4.My father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c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some meat for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me.It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good.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r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love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fish.I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eat fish every day.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00141" y="2468703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11881" y="3233792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him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4014957"/>
            <a:ext cx="18341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computer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18652" y="4913312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ooked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81091" y="5686971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eally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46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二、上周六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一家都做了什么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读句子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选择对应的图片。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4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</a:rPr>
              <a:t>1.Dad watched TV yesterday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14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)2.Grandma and Grandpa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14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walked in </a:t>
            </a:r>
            <a:r>
              <a:rPr lang="en-US" altLang="zh-CN" sz="3400" dirty="0">
                <a:latin typeface="Times New Roman"/>
                <a:ea typeface="宋体"/>
              </a:rPr>
              <a:t>the park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14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)3.Mum rowed a boat with her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14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friends </a:t>
            </a:r>
            <a:r>
              <a:rPr lang="en-US" altLang="zh-CN" sz="3400" dirty="0">
                <a:latin typeface="Times New Roman"/>
                <a:ea typeface="宋体"/>
              </a:rPr>
              <a:t>on the lake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14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)4.Lingling phoned </a:t>
            </a:r>
            <a:r>
              <a:rPr lang="en-US" altLang="zh-CN" sz="3400" dirty="0" err="1">
                <a:latin typeface="Times New Roman"/>
                <a:ea typeface="宋体"/>
              </a:rPr>
              <a:t>Daming</a:t>
            </a:r>
            <a:r>
              <a:rPr lang="en-US" altLang="zh-CN" sz="3400" dirty="0">
                <a:latin typeface="Times New Roman"/>
                <a:ea typeface="宋体"/>
              </a:rPr>
              <a:t> yesterday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14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</a:rPr>
              <a:t>5.Xiaoming played on the computer.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pic>
        <p:nvPicPr>
          <p:cNvPr id="8" name="image19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18204" y="1960966"/>
            <a:ext cx="1475740" cy="1223645"/>
          </a:xfrm>
          <a:prstGeom prst="rect">
            <a:avLst/>
          </a:prstGeom>
        </p:spPr>
      </p:pic>
      <p:pic>
        <p:nvPicPr>
          <p:cNvPr id="9" name="image19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036174" y="1960964"/>
            <a:ext cx="1475740" cy="12236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81895" y="1832538"/>
            <a:ext cx="27510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</a:rPr>
              <a:t>B. </a:t>
            </a:r>
            <a:endParaRPr lang="zh-CN" altLang="en-US" sz="3400" dirty="0"/>
          </a:p>
        </p:txBody>
      </p:sp>
      <p:pic>
        <p:nvPicPr>
          <p:cNvPr id="10" name="image19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018204" y="3428998"/>
            <a:ext cx="1475740" cy="1223645"/>
          </a:xfrm>
          <a:prstGeom prst="rect">
            <a:avLst/>
          </a:prstGeom>
        </p:spPr>
      </p:pic>
      <p:pic>
        <p:nvPicPr>
          <p:cNvPr id="11" name="image19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10036174" y="3428997"/>
            <a:ext cx="1475740" cy="1223645"/>
          </a:xfrm>
          <a:prstGeom prst="rect">
            <a:avLst/>
          </a:prstGeom>
        </p:spPr>
      </p:pic>
      <p:pic>
        <p:nvPicPr>
          <p:cNvPr id="12" name="image199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9298304" y="4853797"/>
            <a:ext cx="1475740" cy="122364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501708" y="3317196"/>
            <a:ext cx="2621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C.	</a:t>
            </a:r>
            <a:r>
              <a:rPr lang="en-US" altLang="zh-CN" sz="3400" dirty="0" smtClean="0">
                <a:latin typeface="Times New Roman"/>
                <a:ea typeface="宋体"/>
              </a:rPr>
              <a:t>          D.</a:t>
            </a:r>
            <a:endParaRPr lang="zh-CN" altLang="en-US" sz="3400" dirty="0"/>
          </a:p>
        </p:txBody>
      </p:sp>
      <p:sp>
        <p:nvSpPr>
          <p:cNvPr id="15" name="矩形 14"/>
          <p:cNvSpPr/>
          <p:nvPr/>
        </p:nvSpPr>
        <p:spPr>
          <a:xfrm>
            <a:off x="8713632" y="4812232"/>
            <a:ext cx="5597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Times New Roman"/>
                <a:ea typeface="宋体"/>
              </a:rPr>
              <a:t>E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sp>
        <p:nvSpPr>
          <p:cNvPr id="16" name="矩形 15"/>
          <p:cNvSpPr/>
          <p:nvPr/>
        </p:nvSpPr>
        <p:spPr>
          <a:xfrm>
            <a:off x="1096412" y="20904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96412" y="264822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96412" y="386610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72366" y="504660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59647" y="56621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5" y="861094"/>
            <a:ext cx="10913399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三、昨天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Pingping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度过了充实的一天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她做了什么呢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选择正确的单词填空。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Yesterday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(is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was)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Saturday.Pingping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home.In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morning,she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(does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did) her homework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noon(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中午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(cooked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cooks)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noodles.In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afternoon,she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(washes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washed) her clothes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In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evening,she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watched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TV.She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(have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had) a busy day.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2926" y="2137082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09623" y="2827529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6252" y="3551490"/>
            <a:ext cx="14446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cooked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61239" y="423171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washed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0191" y="4913910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89844"/>
            <a:ext cx="109300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)1.I watched TV and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 home.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A.dances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B.dance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C.danced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)2.I didn’t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kites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yesterday.I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clothes.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A.fly;wash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B.fly;washed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C.flew;washed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9668" y="18462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9668" y="342068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89844"/>
            <a:ext cx="1093002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u="sng" dirty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did my homework.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 you do?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 you do?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 you 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05574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295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89844"/>
            <a:ext cx="1093002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)4.—I cooked fish yesterday.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helped my mum.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 you do?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you?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about you?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)5.I am going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TV.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A.look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B.watching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C.watch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7712" y="10567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2968" y="495481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57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正在打电话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看看他们聊了什么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根据情境选择合适的句子补全对话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将其序号填在横线上。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30" y="1999865"/>
            <a:ext cx="7274831" cy="3710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977" y="2601638"/>
            <a:ext cx="4170381" cy="2708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126797" y="206010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92854" y="34969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9371" y="492245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1394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和她的伙伴们昨天都做了什么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判断下列句子与表格内容是否相符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否则写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515341"/>
              </p:ext>
            </p:extLst>
          </p:nvPr>
        </p:nvGraphicFramePr>
        <p:xfrm>
          <a:off x="718184" y="2380781"/>
          <a:ext cx="10793731" cy="4111460"/>
        </p:xfrm>
        <a:graphic>
          <a:graphicData uri="http://schemas.openxmlformats.org/drawingml/2006/table">
            <a:tbl>
              <a:tblPr firstRow="1" firstCol="1" bandRow="1"/>
              <a:tblGrid>
                <a:gridCol w="1721177"/>
                <a:gridCol w="1671138"/>
                <a:gridCol w="1850354"/>
                <a:gridCol w="1850354"/>
                <a:gridCol w="1850354"/>
                <a:gridCol w="1850354"/>
              </a:tblGrid>
              <a:tr h="11366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9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Amy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9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Li Ming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9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Fangfang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9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Sam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9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Tom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" name="image28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392" y="2410866"/>
            <a:ext cx="1295400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280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0655" y="2427491"/>
            <a:ext cx="1492482" cy="1047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279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482" y="2444117"/>
            <a:ext cx="1205356" cy="1001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278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410" y="2423808"/>
            <a:ext cx="1295400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277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885" y="2440434"/>
            <a:ext cx="1589844" cy="100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652225" y="3500133"/>
            <a:ext cx="88168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4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3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232836" y="4099060"/>
            <a:ext cx="88168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4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3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901010" y="4714613"/>
            <a:ext cx="88168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4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3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483320" y="5291848"/>
            <a:ext cx="88168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4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3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306056" y="5907401"/>
            <a:ext cx="88168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4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3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402</Words>
  <Application>Microsoft Office PowerPoint</Application>
  <PresentationFormat>自定义</PresentationFormat>
  <Paragraphs>134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方正大标宋简体</vt:lpstr>
      <vt:lpstr>方正小标宋_GBK</vt:lpstr>
      <vt:lpstr>方正黑体_GBK</vt:lpstr>
      <vt:lpstr>Times New Roman</vt:lpstr>
      <vt:lpstr>Calibri</vt:lpstr>
      <vt:lpstr>方正隶变_GBK</vt:lpstr>
      <vt:lpstr>方正仿宋_GBK</vt:lpstr>
      <vt:lpstr>方正大标宋_GBK</vt:lpstr>
      <vt:lpstr>微软雅黑</vt:lpstr>
      <vt:lpstr>汉仪雅酷黑 95W</vt:lpstr>
      <vt:lpstr>楷体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2025-02-24T09:28:19Z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