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大标宋简体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7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86034"/>
            <a:ext cx="10938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一、给图片选择对应的单词。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21" y="1563629"/>
            <a:ext cx="9687714" cy="336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4984452"/>
            <a:ext cx="9259477" cy="134806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A.Friday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B.Tuesday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C.Monday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D.Wednesday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F.Thursday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5805" y="15137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3667" y="15015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32133" y="1513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8573" y="32670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23667" y="328297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32133" y="32705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1.Today is Sunday and tomorrow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A.Monday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B.Saturday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C.Wednesday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)2.Tomorrow I will go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A.swim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B.swimming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C.swims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8640" y="18632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2685" y="34126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mother will read books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will play with my friends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you do on Tuesday?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—I’ll visit my aunt.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7039" y="10817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7614" y="26357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1303" y="4190997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798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101</Words>
  <Application>Microsoft Office PowerPoint</Application>
  <PresentationFormat>自定义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2025-02-14T01:57:25Z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