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隶变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6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3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smtClean="0">
                <a:latin typeface="Times New Roman" pitchFamily="18" charset="0"/>
                <a:cs typeface="Times New Roman" pitchFamily="18" charset="0"/>
              </a:rPr>
              <a:t>3   </a:t>
            </a:r>
            <a:r>
              <a:rPr lang="zh-CN" altLang="zh-CN" sz="600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选择正确答案。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听第一段对话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)1.What can the robot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walk.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talk.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run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073033" y="841079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0150" y="263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听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第二段对话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2-3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)2.Where will John go on Sunday?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to the zoo.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B.He’ll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to the park.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fly a kite.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)3.What will John do in the park?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kite.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B.Ride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bike.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B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7750" y="18215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3496" y="49381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215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二、听音判断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03" y="2555855"/>
            <a:ext cx="10710149" cy="21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874689" y="4150419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3915" y="4155953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97360" y="4147640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32245" y="4122701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把句子中所缺的单词填上。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week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2.I’ll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bike 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3.This is my new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Wednesday,Sam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1229" y="1704047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Next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48840" y="1704046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holiday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1714" y="244489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5112" y="2444891"/>
            <a:ext cx="18325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Thursday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79568" y="3251658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robot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9724" y="3251657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10882" y="4036152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swim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79124" y="4036152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214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方正黑体_GBK</vt:lpstr>
      <vt:lpstr>微软雅黑</vt:lpstr>
      <vt:lpstr>方正隶变_GBK</vt:lpstr>
      <vt:lpstr>汉仪雅酷黑 95W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2025-02-19T00:17:25Z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