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99" r:id="rId2"/>
    <p:sldId id="489" r:id="rId3"/>
    <p:sldId id="490" r:id="rId4"/>
    <p:sldId id="491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大标宋简体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7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85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)1.A.bird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B.cat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)2.A.basketball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B.picnic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C.football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)3.A.Sunday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C.tomorrow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4.A.my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C.kite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5.A.why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368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63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821" y="3412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866" y="41737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6277" y="49126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36156"/>
            <a:ext cx="1100645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2409" y="1697288"/>
            <a:ext cx="10154491" cy="16402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9036" y="3250161"/>
            <a:ext cx="1054978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)1.Tomorrow is Friday.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)2.We’re going to have a picnic tomorrow.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will help my mother on Sunday.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)4.He will play basketball tomorrow.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)5.She is going to take photos.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38879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0935" y="40650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2957" y="476373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7862" y="537929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0147" y="60364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78" y="861095"/>
            <a:ext cx="1093833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三、选择正确的答语。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887" y="1645920"/>
            <a:ext cx="9875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)1.Will you fly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2.We’re going to have a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picnic.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3.What will you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</a:rPr>
              <a:t>4.Why not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)5.Is it your kite?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581206" y="1554477"/>
            <a:ext cx="4023360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C.Great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 is Monday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have a picnic.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18627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5810" y="2676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1594" y="4174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9683" y="49292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3057" y="57024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0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203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Times New Roman</vt:lpstr>
      <vt:lpstr>方正大标宋简体</vt:lpstr>
      <vt:lpstr>方正大标宋_GBK</vt:lpstr>
      <vt:lpstr>Calibri</vt:lpstr>
      <vt:lpstr>汉仪雅酷黑 95W</vt:lpstr>
      <vt:lpstr>方正黑体_GBK</vt:lpstr>
      <vt:lpstr>微软雅黑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226</cp:revision>
  <dcterms:created xsi:type="dcterms:W3CDTF">2019-06-19T02:08:00Z</dcterms:created>
  <dcterms:modified xsi:type="dcterms:W3CDTF">2025-02-14T02:27:27Z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