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501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3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9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一、读单词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把它们的编号写在中文意思下面的括号里。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1.tell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2.drink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3.saw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4.beautifully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5.took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6.last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7.fun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8.delicious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美味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看见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拍摄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最近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饮料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动听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告诉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有趣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4600" y="33616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407" y="33616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02109" y="33574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8643" y="41151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8247" y="41151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3579" y="41151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93612" y="48887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99104" y="48887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)1.—Did you have a nice holiday?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great.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weren’t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A.beauty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B.beautiful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C.beautifully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241" y="17633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4928" y="41076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)3.Look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pictures,Mary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4.I’m on holiday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Kunming.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C.about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5.We saw lots of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A.peoples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B.people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C.apple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4850" y="9655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3235" y="25113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0394" y="41150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5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)6.—Did you visit New York last year?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Shanghai.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A.visit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B.visited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446" y="1005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489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131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2025-02-23T01:01:54Z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