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490" r:id="rId5"/>
    <p:sldId id="491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方正黑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大标宋_GBK" pitchFamily="65" charset="-122"/>
      <p:regular r:id="rId17"/>
    </p:embeddedFont>
    <p:embeddedFont>
      <p:font typeface="方正书宋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3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4"/>
            <a:ext cx="1093833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一、选出与画线词同类的一项。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)1.It is very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beautiful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A.then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B.clean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C.was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2.This is my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new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coat.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A.old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B.robot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C.so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2304" y="177164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1016" y="33340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4"/>
            <a:ext cx="1093833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3.He was short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A.long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C.were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)4.The cat is very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B.they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C.young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9984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5061" y="256860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134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6385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二、给下列问句选择正确的答语。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1.Who are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they,Mary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2.Are they your parents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3.Who is that little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girl,Amy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)4.Is your hair long now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)5.How old are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you,Peter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390026" y="1629289"/>
            <a:ext cx="4106488" cy="408298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B.Yes,it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C.They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myfriends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D.I’m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nine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E.Yes,they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2155" y="18541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0468" y="26461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0468" y="33630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2490" y="41479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53557" y="49141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4"/>
            <a:ext cx="1093833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三、读单词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把它们的编号写在中文意思下面的括号里。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1.short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2.young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3.were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4.long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5.then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6.hair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7.old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8.so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9.wasn’t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10.clean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头发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是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	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年轻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当时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不是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)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  	 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长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老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短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那么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干净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30135" y="338420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24395" y="338420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35250" y="338328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38448" y="408168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89063" y="408168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25965" y="408168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48941" y="487979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89063" y="487979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34093" y="490438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43055" y="56617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191</Words>
  <Application>Microsoft Office PowerPoint</Application>
  <PresentationFormat>自定义</PresentationFormat>
  <Paragraphs>63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方正小标宋_GBK</vt:lpstr>
      <vt:lpstr>Times New Roman</vt:lpstr>
      <vt:lpstr>方正黑体_GBK</vt:lpstr>
      <vt:lpstr>微软雅黑</vt:lpstr>
      <vt:lpstr>方正隶变_GBK</vt:lpstr>
      <vt:lpstr>汉仪雅酷黑 95W</vt:lpstr>
      <vt:lpstr>NEU-BZ</vt:lpstr>
      <vt:lpstr>方正大标宋_GBK</vt:lpstr>
      <vt:lpstr>方正书宋_GBK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2025-02-22T01:12:49Z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