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NEU-BZ" pitchFamily="2" charset="-122"/>
      <p:regular r:id="rId7"/>
      <p:bold r:id="rId8"/>
      <p:italic r:id="rId9"/>
      <p:boldItalic r:id="rId10"/>
    </p:embeddedFont>
    <p:embeddedFont>
      <p:font typeface="方正黑体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大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书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2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10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堂上听力 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07274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515" y="861094"/>
            <a:ext cx="109134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选择你听到的选项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把其字母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编号填在左边的括号里。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)1.A.coat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C.cool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)2.A.water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B.watermelon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3.A.hospital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B.headache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C.holiday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)4.A.bump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B.buy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C.bought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)5.A.fell down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off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C.fell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25699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7106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5083" y="4107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9128" y="48718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9128" y="56535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5"/>
            <a:ext cx="1089677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听录音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判断下列句子与录音是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1.Mike went to the supermarket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)2.Mike went there by car.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3.Mike was hungry.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)4.Mike bought some cake.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)5.Mike fell off the bike and bumped his arm.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0292" y="17800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2314" y="255255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4242" y="3350286"/>
            <a:ext cx="6770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7381" y="41160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7542" y="48964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4"/>
            <a:ext cx="108801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将下列人物与对应的事件连线。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1.Tom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2.John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3.Mrs Smart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4.Lingling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5.Amy</a:t>
            </a:r>
          </a:p>
        </p:txBody>
      </p:sp>
      <p:sp>
        <p:nvSpPr>
          <p:cNvPr id="6" name="矩形 5"/>
          <p:cNvSpPr/>
          <p:nvPr/>
        </p:nvSpPr>
        <p:spPr>
          <a:xfrm>
            <a:off x="5602519" y="1635305"/>
            <a:ext cx="5969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A.bumped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head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B.took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the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hospital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lots of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chocolate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D.had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cold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E.went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a bike ride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16837" y="2147057"/>
            <a:ext cx="3794007" cy="14964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91652" y="2895302"/>
            <a:ext cx="3719192" cy="15436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36848" y="3734788"/>
            <a:ext cx="2773996" cy="14107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573543" y="2211185"/>
            <a:ext cx="3137301" cy="23548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16837" y="2895302"/>
            <a:ext cx="3794007" cy="238565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213</Words>
  <Application>Microsoft Office PowerPoint</Application>
  <PresentationFormat>自定义</PresentationFormat>
  <Paragraphs>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方正大标宋简体</vt:lpstr>
      <vt:lpstr>方正大标宋_GBK</vt:lpstr>
      <vt:lpstr>微软雅黑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2025-02-23T03:14:19Z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