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8" r:id="rId2"/>
    <p:sldId id="489" r:id="rId3"/>
    <p:sldId id="493" r:id="rId4"/>
    <p:sldId id="515" r:id="rId5"/>
    <p:sldId id="516" r:id="rId6"/>
    <p:sldId id="514" r:id="rId7"/>
    <p:sldId id="512" r:id="rId8"/>
    <p:sldId id="524" r:id="rId9"/>
    <p:sldId id="525" r:id="rId10"/>
    <p:sldId id="427" r:id="rId11"/>
  </p:sldIdLst>
  <p:sldSz cx="12192000" cy="6858000"/>
  <p:notesSz cx="6858000" cy="9144000"/>
  <p:embeddedFontLst>
    <p:embeddedFont>
      <p:font typeface="方正隶变_GBK" pitchFamily="65" charset="-122"/>
      <p:regular r:id="rId12"/>
    </p:embeddedFont>
    <p:embeddedFont>
      <p:font typeface="EU-BZ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小标宋_GBK" pitchFamily="65" charset="-122"/>
      <p:regular r:id="rId18"/>
    </p:embeddedFont>
    <p:embeddedFont>
      <p:font typeface="方正大标宋简体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方正仿宋_GBK" pitchFamily="65" charset="-122"/>
      <p:regular r:id="rId22"/>
    </p:embeddedFont>
    <p:embeddedFont>
      <p:font typeface="方正黑体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8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12862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2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It’s very old.</a:t>
            </a:r>
            <a:endParaRPr lang="zh-CN" altLang="en-US" sz="6000" b="1" spc="-150" dirty="0">
              <a:latin typeface="Times New Roman" pitchFamily="18" charset="0"/>
              <a:ea typeface="EU-BZ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3432002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2030659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175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1290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0324" y="1537851"/>
            <a:ext cx="1095617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一、读单词或词组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把它们的编号写在中文意思的括号里。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5139" y="2398388"/>
            <a:ext cx="11147370" cy="166199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A.beautiful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B.city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C.whose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D.Tower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Bridge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E.famous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F.queen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G.close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H.ship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I.Hyde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Park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J.old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7514" y="4111163"/>
            <a:ext cx="1133873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谁的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接近的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海德公园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女王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塔桥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古老的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)7.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著名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的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8.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城市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9.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船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)10.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美丽的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23241" y="42943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32097" y="4294386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81465" y="4303908"/>
            <a:ext cx="3545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75861" y="511143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38835" y="50373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69443" y="508742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23241" y="586243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13767" y="58134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28866" y="5862237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104122" y="58386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936189"/>
            <a:ext cx="109308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二、从括号中选择正确的选项填空。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1.This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Beijing.It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very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(tall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big).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2.Big Ben is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(old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young) and tall.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3.This is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(me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my)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home.It’s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beautiful.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Who) is it?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It’s a panda.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5.This is Tower Bridge.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(It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It’s) very famous.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48569" y="1770261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big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81594" y="2513211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62469" y="3336846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49381" y="4113411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02356" y="5656461"/>
            <a:ext cx="7441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It’s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三、选出不同类的单词。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1.A.home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B.old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C.famous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)2.A.desk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B.chair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C.new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)3.A.school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B.tall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C.park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)4.A.beautiful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B.panda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C.bird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)5.A.bus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B.bike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C.bag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7422" y="17988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9441" y="26176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18142" y="33799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08617" y="41800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37192" y="49516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四、根据中文提示完成句子。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 Great Wall is very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著名的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2.This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is big.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3.Big Ben is very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古老的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and very tall.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 park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the school.(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公园离学校很近。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5.This is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house.(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这是女王的家。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60863" y="1694061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famous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72710" y="2465586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ship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76944" y="3261752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59326" y="4018161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close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31327" y="4799211"/>
            <a:ext cx="16145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Queen’s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7B312D-F8DB-4F6B-99DD-EF5096D85897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CCCDC9A0-0837-44E8-9782-0EF2F9A60C23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11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17276" y="861094"/>
            <a:ext cx="3722212" cy="68451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17276" y="1743075"/>
            <a:ext cx="1091272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一、根据所给提示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仿照示例完成句子。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9599" y="2733675"/>
            <a:ext cx="109023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Tian’anmen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Square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     (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big;beautiful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4327470"/>
            <a:ext cx="789622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This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Tian’anmen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Square.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It’s very big and beautiful.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pic>
        <p:nvPicPr>
          <p:cNvPr id="12" name="image4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461652" y="2620238"/>
            <a:ext cx="2195948" cy="15678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366297"/>
            <a:ext cx="1109599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 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West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Lake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   (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beautiful;famous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4375" y="3124999"/>
            <a:ext cx="80581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This is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It’s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4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67972" y="1274652"/>
            <a:ext cx="2470390" cy="176382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564046" y="3163099"/>
            <a:ext cx="26633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West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81174" y="3965520"/>
            <a:ext cx="64674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very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beautiful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famous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227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1381125"/>
            <a:ext cx="1067752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spcAft>
                <a:spcPts val="0"/>
              </a:spcAft>
              <a:buAutoNum type="arabicPeriod" startAt="2"/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Great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Wall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   (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long;old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endParaRPr lang="zh-CN" altLang="zh-CN" sz="3400" dirty="0">
              <a:latin typeface="Times New Roman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1050" y="3224461"/>
            <a:ext cx="95631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         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 </a:t>
            </a:r>
          </a:p>
          <a:p>
            <a:pPr lvl="0">
              <a:lnSpc>
                <a:spcPct val="150000"/>
              </a:lnSpc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4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91798" y="1146173"/>
            <a:ext cx="2365097" cy="168864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74921" y="3291136"/>
            <a:ext cx="56769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Great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Wall.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84445" y="4045932"/>
            <a:ext cx="599122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It’s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very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old.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5"/>
            <a:ext cx="1082992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Sam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一起读绘本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请跟着他们一起来读句子吧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并找出与句子部分发音一样的单词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把序号写在题前的括号里。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)1.This is Big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Ben.It’s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very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ld and tall.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A.wh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B.cl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2.This panda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short,but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that one is t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A.c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al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1121" y="3390900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1016" y="49420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278</Words>
  <Application>Microsoft Office PowerPoint</Application>
  <PresentationFormat>自定义</PresentationFormat>
  <Paragraphs>99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方正隶变_GBK</vt:lpstr>
      <vt:lpstr>汉仪雅酷黑 95W</vt:lpstr>
      <vt:lpstr>Times New Roman</vt:lpstr>
      <vt:lpstr>EU-BZ</vt:lpstr>
      <vt:lpstr>Calibri</vt:lpstr>
      <vt:lpstr>方正小标宋_GBK</vt:lpstr>
      <vt:lpstr>方正大标宋简体</vt:lpstr>
      <vt:lpstr>微软雅黑</vt:lpstr>
      <vt:lpstr>方正仿宋_GBK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229</cp:revision>
  <dcterms:created xsi:type="dcterms:W3CDTF">2019-06-19T02:08:00Z</dcterms:created>
  <dcterms:modified xsi:type="dcterms:W3CDTF">2025-02-10T08:09:37Z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