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29" r:id="rId5"/>
    <p:sldId id="515" r:id="rId6"/>
    <p:sldId id="516" r:id="rId7"/>
    <p:sldId id="530" r:id="rId8"/>
    <p:sldId id="514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EU-BZ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w Font" pitchFamily="18" charset="0"/>
      <p:regular r:id="rId20"/>
    </p:embeddedFont>
    <p:embeddedFont>
      <p:font typeface="方正大标宋简体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3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I was two then.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5423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)2.A.hair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B.short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3.A.tall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B.two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C.twelve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4.A.young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C.your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5.A.then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C.now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1355" y="2643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354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3543" y="41907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5565" y="49551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0504" y="57205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4" y="861094"/>
            <a:ext cx="10981112" cy="2219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二、选词填空。根据句子的上下文意思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从方框中找出句子所缺单词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并把它写在横线上。请注意大小写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每个单词只用一次。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335" y="3274579"/>
            <a:ext cx="872836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then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grandparents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204" y="4243185"/>
            <a:ext cx="109217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flower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beautiful.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long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it’s short.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8312" y="4293063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2431" y="507418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hair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280160" y="930378"/>
            <a:ext cx="867017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then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grandparents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9709" y="1923921"/>
            <a:ext cx="109217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.—Who are they?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4.Tom was naughty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5.This little girl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then.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7172" y="2763569"/>
            <a:ext cx="2440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grandparents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2718" y="353974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4631" y="432382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07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4" y="861095"/>
            <a:ext cx="109811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269" y="1845425"/>
            <a:ext cx="107483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was 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 she                    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496366" y="2745351"/>
            <a:ext cx="2108885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776824" y="2745350"/>
            <a:ext cx="2108885" cy="767185"/>
          </a:xfrm>
          <a:prstGeom prst="rect">
            <a:avLst/>
          </a:prstGeom>
        </p:spPr>
      </p:pic>
      <p:pic>
        <p:nvPicPr>
          <p:cNvPr id="10" name="image12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07758" y="1973357"/>
            <a:ext cx="2209078" cy="1490244"/>
          </a:xfrm>
          <a:prstGeom prst="rect">
            <a:avLst/>
          </a:prstGeom>
        </p:spPr>
      </p:pic>
      <p:pic>
        <p:nvPicPr>
          <p:cNvPr id="11" name="image12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030088" y="4023108"/>
            <a:ext cx="1986748" cy="17594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3928" y="4023108"/>
            <a:ext cx="105931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2.She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 she is thin.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50738" y="4111393"/>
            <a:ext cx="2108885" cy="7671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36737" y="4111393"/>
            <a:ext cx="2108885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333160" y="2869459"/>
            <a:ext cx="4299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20413" y="2875002"/>
            <a:ext cx="6335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33310" y="4233548"/>
            <a:ext cx="7809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was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42253" y="4233548"/>
            <a:ext cx="6142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fat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去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家玩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在桌子上看到了一些照片。从方框中选择合适的选项补全对话。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Amy: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Lingling:They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my grandparents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Amy: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Lingling:Yes.But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they are old now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Amy:Who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this little girl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2688" y="2194549"/>
            <a:ext cx="4713317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was three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 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was very naughty too.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549" y="21945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4549" y="35253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8996" y="55542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94346"/>
            <a:ext cx="1094665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Amy:How</a:t>
            </a:r>
            <a:r>
              <a:rPr lang="en-US" altLang="zh-CN" sz="3400" dirty="0">
                <a:latin typeface="Times New Roman"/>
                <a:ea typeface="宋体"/>
              </a:rPr>
              <a:t> old were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Amy:You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were so cute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</a:rPr>
              <a:t>5.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292734" y="1030771"/>
            <a:ext cx="5219181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was three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 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was very naughty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0925" y="15552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9796" y="28772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21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9079" y="1604351"/>
            <a:ext cx="5620295" cy="4795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根据句子填写表格。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grandparents were young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old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2.Amy’s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 was short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Her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 is long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3.Amy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fat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thin 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259554"/>
              </p:ext>
            </p:extLst>
          </p:nvPr>
        </p:nvGraphicFramePr>
        <p:xfrm>
          <a:off x="6258271" y="2390660"/>
          <a:ext cx="5253644" cy="3210068"/>
        </p:xfrm>
        <a:graphic>
          <a:graphicData uri="http://schemas.openxmlformats.org/drawingml/2006/table">
            <a:tbl>
              <a:tblPr firstRow="1" firstCol="1" bandRow="1"/>
              <a:tblGrid>
                <a:gridCol w="2402378"/>
                <a:gridCol w="1463040"/>
                <a:gridCol w="1388226"/>
              </a:tblGrid>
              <a:tr h="5901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now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2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my grandparents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0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Amy’s 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6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764351" y="3292872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young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68194" y="338676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05806" y="4204764"/>
            <a:ext cx="10583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9189" y="420476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long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11791" y="4970945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fat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07278" y="497094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304</Words>
  <Application>Microsoft Office PowerPoint</Application>
  <PresentationFormat>自定义</PresentationFormat>
  <Paragraphs>97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方正隶变_GBK</vt:lpstr>
      <vt:lpstr>EU-BZ</vt:lpstr>
      <vt:lpstr>Times New Roman</vt:lpstr>
      <vt:lpstr>方正黑体_GBK</vt:lpstr>
      <vt:lpstr>Calibri</vt:lpstr>
      <vt:lpstr>微软雅黑</vt:lpstr>
      <vt:lpstr>New Font</vt:lpstr>
      <vt:lpstr>方正大标宋简体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2025-02-24T01:13:32Z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