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490" r:id="rId4"/>
    <p:sldId id="500" r:id="rId5"/>
    <p:sldId id="491" r:id="rId6"/>
    <p:sldId id="427" r:id="rId7"/>
  </p:sldIdLst>
  <p:sldSz cx="12192000" cy="6858000"/>
  <p:notesSz cx="6858000" cy="9144000"/>
  <p:embeddedFontLst>
    <p:embeddedFont>
      <p:font typeface="微软雅黑" pitchFamily="34" charset="-122"/>
      <p:regular r:id="rId8"/>
      <p:bold r:id="rId9"/>
    </p:embeddedFont>
    <p:embeddedFont>
      <p:font typeface="方正小标宋_GBK" pitchFamily="65" charset="-122"/>
      <p:regular r:id="rId10"/>
    </p:embeddedFont>
    <p:embeddedFont>
      <p:font typeface="NEU-BZ" pitchFamily="2" charset="-122"/>
      <p:regular r:id="rId11"/>
      <p:bold r:id="rId12"/>
      <p:italic r:id="rId13"/>
      <p:boldItalic r:id="rId14"/>
    </p:embeddedFont>
    <p:embeddedFont>
      <p:font typeface="方正黑体_GBK" pitchFamily="65" charset="-122"/>
      <p:regular r:id="rId15"/>
    </p:embeddedFont>
    <p:embeddedFont>
      <p:font typeface="方正大标宋简体" charset="-122"/>
      <p:regular r:id="rId16"/>
    </p:embeddedFont>
    <p:embeddedFont>
      <p:font typeface="方正大标宋_GBK" pitchFamily="65" charset="-122"/>
      <p:regular r:id="rId17"/>
    </p:embeddedFont>
    <p:embeddedFont>
      <p:font typeface="方正书宋_GBK" pitchFamily="65" charset="-122"/>
      <p:regular r:id="rId18"/>
    </p:embeddedFont>
    <p:embeddedFont>
      <p:font typeface="方正隶变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54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690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7  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堂上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听力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 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一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17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723899" y="861094"/>
            <a:ext cx="1655445" cy="14395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861094"/>
            <a:ext cx="1100645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一、听录音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按所听顺序编号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并将相关内容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用线连起来。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)Lucy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•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•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play table tennis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Sam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•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•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play on the computer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)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Fangfang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•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•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wash clothes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)We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•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•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watch TV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 Ming	•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•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row a boat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06934" y="251987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17254" y="334638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17254" y="411609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26862" y="490438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26862" y="562014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352466" y="3637539"/>
            <a:ext cx="2713352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335840" y="5187886"/>
            <a:ext cx="2729978" cy="80559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335840" y="2827656"/>
            <a:ext cx="2729978" cy="159621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4335840" y="5187886"/>
            <a:ext cx="2729978" cy="75571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4306251" y="2827656"/>
            <a:ext cx="2759567" cy="157427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861094"/>
            <a:ext cx="1094665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二、听录音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选出你所听到的句子。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1.A.Did you cook meat yesterday?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B.Did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you cook fish yesterday?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2.A.It was a nice day.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B.Was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it a nice day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36439" y="177173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60484" y="330944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861094"/>
            <a:ext cx="1094665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)3.A.Tom is a good boy!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B.Tom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a good pupil!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)4.A.Grandma cooked noodles yesterday.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B.Mum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cooked noodles yesterday.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5061" y="99059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5562" y="254357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6113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81891" y="861094"/>
            <a:ext cx="1093002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三、听录音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把句子中所缺的单词填上。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1.I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Grandma yesterday.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2.He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help Mum.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3.I helped Mum and I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clothes.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4.I love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5.Yesterday Grandma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fish.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6.We all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 very happy day.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21327" y="1679659"/>
            <a:ext cx="14686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phoned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69665" y="2485386"/>
            <a:ext cx="12203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didn’t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67730" y="3242913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washed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92076" y="4040213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him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91775" y="4805156"/>
            <a:ext cx="14446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cooked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08608" y="5569726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had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197</Words>
  <Application>Microsoft Office PowerPoint</Application>
  <PresentationFormat>自定义</PresentationFormat>
  <Paragraphs>55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Times New Roman</vt:lpstr>
      <vt:lpstr>Wingdings</vt:lpstr>
      <vt:lpstr>汉仪雅酷黑 95W</vt:lpstr>
      <vt:lpstr>微软雅黑</vt:lpstr>
      <vt:lpstr>方正小标宋_GBK</vt:lpstr>
      <vt:lpstr>NEU-BZ</vt:lpstr>
      <vt:lpstr>方正黑体_GBK</vt:lpstr>
      <vt:lpstr>方正大标宋简体</vt:lpstr>
      <vt:lpstr>方正大标宋_GBK</vt:lpstr>
      <vt:lpstr>方正书宋_GBK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226</cp:revision>
  <dcterms:created xsi:type="dcterms:W3CDTF">2019-06-19T02:08:00Z</dcterms:created>
  <dcterms:modified xsi:type="dcterms:W3CDTF">2025-02-22T07:54:57Z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