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530" r:id="rId4"/>
    <p:sldId id="493" r:id="rId5"/>
    <p:sldId id="531" r:id="rId6"/>
    <p:sldId id="515" r:id="rId7"/>
    <p:sldId id="516" r:id="rId8"/>
    <p:sldId id="517" r:id="rId9"/>
    <p:sldId id="514" r:id="rId10"/>
    <p:sldId id="512" r:id="rId11"/>
    <p:sldId id="427" r:id="rId12"/>
  </p:sldIdLst>
  <p:sldSz cx="12192000" cy="6858000"/>
  <p:notesSz cx="6858000" cy="9144000"/>
  <p:embeddedFontLst>
    <p:embeddedFont>
      <p:font typeface="方正小标宋_GBK" pitchFamily="65" charset="-122"/>
      <p:regular r:id="rId13"/>
    </p:embeddedFont>
    <p:embeddedFont>
      <p:font typeface="方正黑体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EU-BZ" pitchFamily="65" charset="-122"/>
      <p:regular r:id="rId16"/>
    </p:embeddedFont>
    <p:embeddedFont>
      <p:font typeface="方正大标宋简体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New Font" pitchFamily="18" charset="0"/>
      <p:regular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隶变_GBK" pitchFamily="65" charset="-122"/>
      <p:regular r:id="rId25"/>
    </p:embeddedFont>
    <p:embeddedFont>
      <p:font typeface="方正书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0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7.tif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9.tif"/><Relationship Id="rId5" Type="http://schemas.openxmlformats.org/officeDocument/2006/relationships/image" Target="../media/image6.png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6.png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  </a:t>
            </a:r>
            <a:endParaRPr lang="en-US" altLang="zh-CN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Will it be hot in Haikou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523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394" y="841079"/>
            <a:ext cx="108884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                (Guangzhou)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        in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Guangzhou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192158" y="2182163"/>
            <a:ext cx="2201480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657578" y="2182163"/>
            <a:ext cx="2201480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092624" y="2171650"/>
            <a:ext cx="2201480" cy="767185"/>
          </a:xfrm>
          <a:prstGeom prst="rect">
            <a:avLst/>
          </a:prstGeom>
        </p:spPr>
      </p:pic>
      <p:pic>
        <p:nvPicPr>
          <p:cNvPr id="12" name="image10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25144" y="1025012"/>
            <a:ext cx="1121074" cy="107597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48394" y="3275218"/>
            <a:ext cx="598557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               (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Sanya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</a:t>
            </a:r>
            <a:endParaRPr lang="zh-CN" altLang="en-US" sz="3400" dirty="0"/>
          </a:p>
        </p:txBody>
      </p:sp>
      <p:pic>
        <p:nvPicPr>
          <p:cNvPr id="15" name="image10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150593" y="3258091"/>
            <a:ext cx="1464776" cy="120633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50691" y="4572944"/>
            <a:ext cx="10163919" cy="76718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819871" y="2306656"/>
            <a:ext cx="7216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will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4463" y="2306661"/>
            <a:ext cx="5277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be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42187" y="2298545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sunny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84622" y="4683016"/>
            <a:ext cx="36487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It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be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hot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Sanya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227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99761"/>
            <a:ext cx="11006455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一、选词填空。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1.It will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(rainy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rain) in Hangzhou.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2.Will it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(is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be) cold in Harbin?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3.It will be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(cloud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cloudy) in Beijing.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4.Meimei is going to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(go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goes) swimming.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5.—Will it snow in Yinchuan?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No,it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won’t).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3146" y="2244779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rain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13146" y="2959992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0846" y="3649139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cloudy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04785" y="43559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81269" y="5753154"/>
            <a:ext cx="11946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won’t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朋友问你明天是否去游泳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你不去时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你会说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A.No,I’m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not.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won’t.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C.Will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 go swimming tomorrow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9179" y="18202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93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)2.It will</a:t>
            </a:r>
            <a:r>
              <a:rPr lang="zh-CN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Changchun. 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A.be rain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B.be snow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C.be cold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)3.—Will it be sunny in Beijing?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zh-CN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A.No,it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isn’t.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B.Yes,it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will.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C.No,I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won’t.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0228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7544" y="263518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)4.A:I</a:t>
            </a:r>
            <a:r>
              <a:rPr lang="zh-CN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visit my grandma tomorrow.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B:Why not? 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A:</a:t>
            </a:r>
            <a:r>
              <a:rPr lang="zh-CN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tomorrow is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Friday.I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 go to school. 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A.won’t;Because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B.will;Because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C.won’t;So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3782" y="10395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487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5"/>
            <a:ext cx="1100645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并根据句子意思用英语完成下列句子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每空一词。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8515" y="2085398"/>
            <a:ext cx="1082317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1.It will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be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Tianjin tomorrow.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0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179126" y="2014022"/>
            <a:ext cx="1336474" cy="9485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2895395" y="2097028"/>
            <a:ext cx="2300079" cy="84890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329534" y="2266080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windy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1" name="image10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179126" y="3369205"/>
            <a:ext cx="1512317" cy="125106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98515" y="3517090"/>
            <a:ext cx="976745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2.It will be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in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Beijing tomorrow.	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2847380" y="3570285"/>
            <a:ext cx="2300079" cy="84890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367141" y="372694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sunny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0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072648" y="1060690"/>
            <a:ext cx="1894196" cy="12627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531" y="1334918"/>
            <a:ext cx="1093833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3.It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                          in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Shanghai tomorrow.	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2165732" y="1363174"/>
            <a:ext cx="2300079" cy="8489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77253" y="1522329"/>
            <a:ext cx="7457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rain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0" name="image10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188502" y="2889135"/>
            <a:ext cx="1662488" cy="137529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05460" y="3190100"/>
            <a:ext cx="857873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4.It will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Shenyang tomorrow.	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2231471" y="3190100"/>
            <a:ext cx="2300079" cy="84890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760774" y="3352572"/>
            <a:ext cx="9541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snow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4"/>
            <a:ext cx="10938337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四、根据问句选择合适的答语。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1.Will you take your kite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35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tomorrow?</a:t>
            </a:r>
          </a:p>
          <a:p>
            <a:pPr>
              <a:lnSpc>
                <a:spcPct val="135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)2.Why not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35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3.Will it be hot tomorrow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35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)4.What will you do on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35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Sunday?</a:t>
            </a:r>
          </a:p>
          <a:p>
            <a:pPr>
              <a:lnSpc>
                <a:spcPct val="135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5.What’s that?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365071" y="1695801"/>
            <a:ext cx="4005521" cy="458548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robot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C.I’ll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fly kites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D.Because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tomorrow is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Saturday.</a:t>
            </a:r>
          </a:p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E.No,it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won’t.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5927" y="16961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7593" y="3100342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D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2989" y="384154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1660" y="45659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21882" y="58610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7276" y="1662545"/>
            <a:ext cx="694063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根据图片完成下列句子。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8597" y="2617239"/>
            <a:ext cx="1115703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200000"/>
              </a:lnSpc>
              <a:spcAft>
                <a:spcPts val="0"/>
              </a:spcAft>
              <a:buAutoNum type="arabicPeriod"/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(Yinchuan)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 will be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in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Yinchuan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2" name="image107.jpeg"/>
          <p:cNvPicPr/>
          <p:nvPr/>
        </p:nvPicPr>
        <p:blipFill rotWithShape="1">
          <a:blip r:embed="rId5"/>
          <a:srcRect l="12822" t="15260" r="10766" b="9210"/>
          <a:stretch/>
        </p:blipFill>
        <p:spPr>
          <a:xfrm>
            <a:off x="1153144" y="2685708"/>
            <a:ext cx="1078328" cy="88402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2536776" y="3884405"/>
            <a:ext cx="2201480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77756" y="4001785"/>
            <a:ext cx="8098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cold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284</Words>
  <Application>Microsoft Office PowerPoint</Application>
  <PresentationFormat>自定义</PresentationFormat>
  <Paragraphs>98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方正小标宋_GBK</vt:lpstr>
      <vt:lpstr>方正黑体_GBK</vt:lpstr>
      <vt:lpstr>Times New Roman</vt:lpstr>
      <vt:lpstr>方正仿宋_GBK</vt:lpstr>
      <vt:lpstr>EU-BZ</vt:lpstr>
      <vt:lpstr>方正大标宋简体</vt:lpstr>
      <vt:lpstr>微软雅黑</vt:lpstr>
      <vt:lpstr>New Font</vt:lpstr>
      <vt:lpstr>汉仪雅酷黑 95W</vt:lpstr>
      <vt:lpstr>NEU-BZ</vt:lpstr>
      <vt:lpstr>方正隶变_GBK</vt:lpstr>
      <vt:lpstr>方正书宋_GBK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2025-02-14T09:10:09Z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