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500" r:id="rId4"/>
    <p:sldId id="490" r:id="rId5"/>
    <p:sldId id="491" r:id="rId6"/>
    <p:sldId id="427" r:id="rId7"/>
  </p:sldIdLst>
  <p:sldSz cx="12192000" cy="6858000"/>
  <p:notesSz cx="6858000" cy="9144000"/>
  <p:embeddedFontLst>
    <p:embeddedFont>
      <p:font typeface="New Font" pitchFamily="18" charset="0"/>
      <p:regular r:id="rId8"/>
    </p:embeddedFont>
    <p:embeddedFont>
      <p:font typeface="NEU-BZ" pitchFamily="2" charset="-122"/>
      <p:regular r:id="rId9"/>
      <p:bold r:id="rId10"/>
      <p:italic r:id="rId11"/>
      <p:boldItalic r:id="rId12"/>
    </p:embeddedFont>
    <p:embeddedFont>
      <p:font typeface="方正大标宋简体" charset="-122"/>
      <p:regular r:id="rId13"/>
    </p:embeddedFont>
    <p:embeddedFont>
      <p:font typeface="方正隶变_GBK" pitchFamily="65" charset="-122"/>
      <p:regular r:id="rId14"/>
    </p:embeddedFont>
    <p:embeddedFont>
      <p:font typeface="方正大标宋_GBK" pitchFamily="65" charset="-122"/>
      <p:regular r:id="rId15"/>
    </p:embeddedFont>
    <p:embeddedFont>
      <p:font typeface="方正黑体_GBK" pitchFamily="65" charset="-122"/>
      <p:regular r:id="rId16"/>
    </p:embeddedFont>
    <p:embeddedFont>
      <p:font typeface="方正小标宋_GBK" pitchFamily="65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方正书宋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43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768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7  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二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891" y="861094"/>
            <a:ext cx="1093002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一、给英文句子选出正确的汉语意思。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en-US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1.We had a happy day.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我们度过了愉快的一天。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我们度过了愉快的周末。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2.Tom didn’t help Mum yesterday.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汤姆昨天没有帮助妈妈。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汤姆昨天帮助了妈妈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0424" y="177992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59890" y="413958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891" y="861094"/>
            <a:ext cx="1093002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)3.My little sister is a good girl.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我的弟弟是一个好男孩。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我的妹妹是一个好女孩。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)4.Zhang Ping cooked noodles yesterday.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张萍昨天煮了饺子。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张萍昨天煮了面条。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5061" y="99888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333469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5953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203" y="861095"/>
            <a:ext cx="10921711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二、用所给词的适当形式填空。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6460" y="1738259"/>
            <a:ext cx="10897986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1.Yesterday I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	         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phone) my grandma.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3502400" y="1806672"/>
            <a:ext cx="2626852" cy="76718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258981" y="1922468"/>
            <a:ext cx="128272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phoned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6457" y="2967335"/>
            <a:ext cx="10755457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2.It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be) a nice day yesterday.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1670906" y="3028781"/>
            <a:ext cx="2626852" cy="76718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299533" y="3154746"/>
            <a:ext cx="7809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was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61998" y="4347248"/>
            <a:ext cx="1074991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3.Tom didn’t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help) his Mum.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3319598" y="4385610"/>
            <a:ext cx="2626852" cy="76718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100883" y="4501407"/>
            <a:ext cx="83708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help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22085" y="1311418"/>
            <a:ext cx="1090508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4.You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be) a good boy.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1819871" y="1371518"/>
            <a:ext cx="2626852" cy="7671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687148" y="1482035"/>
            <a:ext cx="64312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are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6705" y="2892829"/>
            <a:ext cx="1077046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5.My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mum                             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wash) clothes yesterday.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2861748" y="2947817"/>
            <a:ext cx="2626852" cy="76718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371838" y="3074298"/>
            <a:ext cx="132279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washed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238</Words>
  <Application>Microsoft Office PowerPoint</Application>
  <PresentationFormat>自定义</PresentationFormat>
  <Paragraphs>45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New Font</vt:lpstr>
      <vt:lpstr>NEU-BZ</vt:lpstr>
      <vt:lpstr>汉仪雅酷黑 95W</vt:lpstr>
      <vt:lpstr>方正大标宋简体</vt:lpstr>
      <vt:lpstr>方正隶变_GBK</vt:lpstr>
      <vt:lpstr>方正大标宋_GBK</vt:lpstr>
      <vt:lpstr>Times New Roman</vt:lpstr>
      <vt:lpstr>方正黑体_GBK</vt:lpstr>
      <vt:lpstr>方正小标宋_GBK</vt:lpstr>
      <vt:lpstr>微软雅黑</vt:lpstr>
      <vt:lpstr>Wingdings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228</cp:revision>
  <dcterms:created xsi:type="dcterms:W3CDTF">2019-06-19T02:08:00Z</dcterms:created>
  <dcterms:modified xsi:type="dcterms:W3CDTF">2025-02-22T06:49:09Z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