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9" r:id="rId2"/>
    <p:sldId id="489" r:id="rId3"/>
    <p:sldId id="490" r:id="rId4"/>
    <p:sldId id="491" r:id="rId5"/>
    <p:sldId id="492" r:id="rId6"/>
    <p:sldId id="427" r:id="rId7"/>
  </p:sldIdLst>
  <p:sldSz cx="12192000" cy="6858000"/>
  <p:notesSz cx="6858000" cy="9144000"/>
  <p:embeddedFontLst>
    <p:embeddedFont>
      <p:font typeface="NEU-BZ" pitchFamily="2" charset="-122"/>
      <p:regular r:id="rId8"/>
      <p:bold r:id="rId9"/>
      <p:italic r:id="rId10"/>
      <p:boldItalic r:id="rId11"/>
    </p:embeddedFont>
    <p:embeddedFont>
      <p:font typeface="方正黑体_GBK" pitchFamily="65" charset="-122"/>
      <p:regular r:id="rId12"/>
    </p:embeddedFont>
    <p:embeddedFont>
      <p:font typeface="方正小标宋_GBK" pitchFamily="65" charset="-122"/>
      <p:regular r:id="rId13"/>
    </p:embeddedFont>
    <p:embeddedFont>
      <p:font typeface="方正隶变_GBK" pitchFamily="65" charset="-122"/>
      <p:regular r:id="rId14"/>
    </p:embeddedFont>
    <p:embeddedFont>
      <p:font typeface="方正仿宋_GBK" pitchFamily="65" charset="-122"/>
      <p:regular r:id="rId15"/>
    </p:embeddedFont>
    <p:embeddedFont>
      <p:font typeface="方正大标宋_GBK" pitchFamily="65" charset="-122"/>
      <p:regular r:id="rId16"/>
    </p:embeddedFont>
    <p:embeddedFont>
      <p:font typeface="方正大标宋简体" charset="-122"/>
      <p:regular r:id="rId17"/>
    </p:embeddedFont>
    <p:embeddedFont>
      <p:font typeface="微软雅黑" pitchFamily="34" charset="-122"/>
      <p:regular r:id="rId18"/>
      <p:bold r:id="rId19"/>
    </p:embeddedFont>
    <p:embeddedFont>
      <p:font typeface="方正书宋_GBK" pitchFamily="65" charset="-122"/>
      <p:regular r:id="rId20"/>
    </p:embeddedFont>
    <p:embeddedFont>
      <p:font typeface="New Font" pitchFamily="18" charset="0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09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750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presProps" Target="pres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4.png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10  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二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64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5265" y="861095"/>
            <a:ext cx="1094665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一、把下列动词原形与过去式连线。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have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bought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drink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went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do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bumped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find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carried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fall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had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go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took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bump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did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carry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drank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buy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fell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take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found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5391558" y="1764670"/>
            <a:ext cx="0" cy="38728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501201" y="2122118"/>
            <a:ext cx="1882079" cy="157895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168692" y="2911594"/>
            <a:ext cx="2214588" cy="157727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226881" y="3626723"/>
            <a:ext cx="2156399" cy="155210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659142" y="2842953"/>
            <a:ext cx="1724138" cy="164592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361586" y="2122118"/>
            <a:ext cx="2021694" cy="315883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7087353" y="2122118"/>
            <a:ext cx="1765702" cy="228065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837972" y="2894968"/>
            <a:ext cx="2015083" cy="228386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6563652" y="2122118"/>
            <a:ext cx="2289403" cy="157811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7055804" y="2894968"/>
            <a:ext cx="1797251" cy="159390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6931113" y="3626723"/>
            <a:ext cx="1980131" cy="157848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二、用所给词的适当形式填空。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1.I drank some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(water).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2.Lingling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(fall) down yesterday.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3.Jill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(find) Tom behind the door then.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4.My mother took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(I) to the park.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5.They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(are) hungry and ate some bread.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49112" y="1679629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water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66732" y="2468992"/>
            <a:ext cx="7681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fell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29402" y="3261752"/>
            <a:ext cx="12025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found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27771" y="4023241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me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50404" y="4788647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were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578" y="861094"/>
            <a:ext cx="8570422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三、按要求完成句子。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1.Did Sam fall off his bike?(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仿宋_GBK"/>
                <a:cs typeface="Times New Roman"/>
              </a:rPr>
              <a:t>作否定回答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734067" y="2594515"/>
            <a:ext cx="10587867" cy="7671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95481" y="2710311"/>
            <a:ext cx="225747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No,he</a:t>
            </a:r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 didn’t.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7021" y="3924881"/>
            <a:ext cx="10938337" cy="2381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.—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to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your leg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仿宋_GBK"/>
                <a:cs typeface="Times New Roman"/>
              </a:rPr>
              <a:t>根据答句写出问句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—I bumped my leg.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1606902" y="3991382"/>
            <a:ext cx="2258516" cy="76718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4070237" y="3991381"/>
            <a:ext cx="2258516" cy="76718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222894" y="4107177"/>
            <a:ext cx="92525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What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21846" y="4108762"/>
            <a:ext cx="166584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happened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29" y="955965"/>
            <a:ext cx="10905086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3.What did you do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yeserday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仿宋_GBK"/>
                <a:cs typeface="Times New Roman"/>
              </a:rPr>
              <a:t>根据图片写答句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24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699847" y="1770366"/>
            <a:ext cx="1990320" cy="165032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606829" y="2628965"/>
            <a:ext cx="7420718" cy="7671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21849" y="2753671"/>
            <a:ext cx="35141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I went for a bike ride.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155</Words>
  <Application>Microsoft Office PowerPoint</Application>
  <PresentationFormat>自定义</PresentationFormat>
  <Paragraphs>44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Arial</vt:lpstr>
      <vt:lpstr>宋体</vt:lpstr>
      <vt:lpstr>NEU-BZ</vt:lpstr>
      <vt:lpstr>汉仪雅酷黑 95W</vt:lpstr>
      <vt:lpstr>方正黑体_GBK</vt:lpstr>
      <vt:lpstr>Times New Roman</vt:lpstr>
      <vt:lpstr>方正小标宋_GBK</vt:lpstr>
      <vt:lpstr>方正隶变_GBK</vt:lpstr>
      <vt:lpstr>方正仿宋_GBK</vt:lpstr>
      <vt:lpstr>方正大标宋_GBK</vt:lpstr>
      <vt:lpstr>方正大标宋简体</vt:lpstr>
      <vt:lpstr>微软雅黑</vt:lpstr>
      <vt:lpstr>方正书宋_GBK</vt:lpstr>
      <vt:lpstr>Wingdings</vt:lpstr>
      <vt:lpstr>New Font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227</cp:revision>
  <dcterms:created xsi:type="dcterms:W3CDTF">2019-06-19T02:08:00Z</dcterms:created>
  <dcterms:modified xsi:type="dcterms:W3CDTF">2025-02-23T02:42:45Z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