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99" r:id="rId2"/>
    <p:sldId id="489" r:id="rId3"/>
    <p:sldId id="490" r:id="rId4"/>
    <p:sldId id="491" r:id="rId5"/>
    <p:sldId id="427" r:id="rId6"/>
  </p:sldIdLst>
  <p:sldSz cx="12192000" cy="6858000"/>
  <p:notesSz cx="6858000" cy="9144000"/>
  <p:embeddedFontLst>
    <p:embeddedFont>
      <p:font typeface="方正大标宋简体" charset="-122"/>
      <p:regular r:id="rId7"/>
    </p:embeddedFont>
    <p:embeddedFont>
      <p:font typeface="方正黑体_GBK" pitchFamily="65" charset="-122"/>
      <p:regular r:id="rId8"/>
    </p:embeddedFont>
    <p:embeddedFont>
      <p:font typeface="方正小标宋_GBK" pitchFamily="65" charset="-122"/>
      <p:regular r:id="rId9"/>
    </p:embeddedFont>
    <p:embeddedFont>
      <p:font typeface="New Font" pitchFamily="18" charset="0"/>
      <p:regular r:id="rId10"/>
    </p:embeddedFont>
    <p:embeddedFont>
      <p:font typeface="微软雅黑" pitchFamily="34" charset="-122"/>
      <p:regular r:id="rId11"/>
      <p:bold r:id="rId12"/>
    </p:embeddedFont>
    <p:embeddedFont>
      <p:font typeface="方正隶变_GBK" pitchFamily="65" charset="-122"/>
      <p:regular r:id="rId13"/>
    </p:embeddedFont>
    <p:embeddedFont>
      <p:font typeface="Calibri" pitchFamily="34" charset="0"/>
      <p:regular r:id="rId14"/>
      <p:bold r:id="rId15"/>
      <p:italic r:id="rId16"/>
      <p:boldItalic r:id="rId17"/>
    </p:embeddedFont>
    <p:embeddedFont>
      <p:font typeface="方正大标宋_GBK" pitchFamily="65" charset="-122"/>
      <p:regular r:id="rId1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39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69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font" Target="fonts/font10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font" Target="fonts/font9.fntdata"/><Relationship Id="rId23" Type="http://schemas.openxmlformats.org/officeDocument/2006/relationships/tableStyles" Target="tableStyles.xml"/><Relationship Id="rId10" Type="http://schemas.openxmlformats.org/officeDocument/2006/relationships/font" Target="fonts/font4.fntdata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2025-2-14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6.TIF"/><Relationship Id="rId5" Type="http://schemas.openxmlformats.org/officeDocument/2006/relationships/image" Target="../media/image5.png"/><Relationship Id="rId4" Type="http://schemas.openxmlformats.org/officeDocument/2006/relationships/image" Target="../media/image4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5.png"/><Relationship Id="rId4" Type="http://schemas.openxmlformats.org/officeDocument/2006/relationships/image" Target="../media/image7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Module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4  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en-US" sz="6000" b="1" dirty="0" smtClean="0">
                <a:latin typeface="方正大标宋_GBK" pitchFamily="65" charset="-122"/>
                <a:ea typeface="方正大标宋_GBK" pitchFamily="65" charset="-122"/>
                <a:cs typeface="Times New Roman" pitchFamily="18" charset="0"/>
              </a:rPr>
              <a:t>二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6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:a16="http://schemas.microsoft.com/office/drawing/2014/main" xmlns="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:a16="http://schemas.microsoft.com/office/drawing/2014/main" xmlns="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36467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7431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一、选词填空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补全对话或句子。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注意大小写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1.—Will Mary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(take/takes) her kite tomorrow?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—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Yes,she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will.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2.We’re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(go/going) to have a picnic next Saturday.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3.—Will you go shopping this Sunday?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—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No,I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will/won’t).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4.—Why are you so happy?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Because/So) I’m the winner.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728638" y="1563281"/>
            <a:ext cx="91242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take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399132" y="2968102"/>
            <a:ext cx="117852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going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382974" y="4356605"/>
            <a:ext cx="11946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won’t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24033" y="5753733"/>
            <a:ext cx="163859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Because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6829" y="861095"/>
            <a:ext cx="10831483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二、根据图片补全对话。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98269" y="1853738"/>
            <a:ext cx="10813646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  <a:spcAft>
                <a:spcPts val="0"/>
              </a:spcAft>
              <a:buAutoNum type="arabicPeriod"/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 —Will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you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     some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milk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      —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Yes,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                           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9" name="image8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264392" y="1853738"/>
            <a:ext cx="1787356" cy="1378354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14" r="2136"/>
          <a:stretch/>
        </p:blipFill>
        <p:spPr>
          <a:xfrm>
            <a:off x="5769033" y="1917548"/>
            <a:ext cx="2261062" cy="767185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14" r="2136"/>
          <a:stretch/>
        </p:blipFill>
        <p:spPr>
          <a:xfrm>
            <a:off x="4923904" y="2848499"/>
            <a:ext cx="2261062" cy="767185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14" r="2136"/>
          <a:stretch/>
        </p:blipFill>
        <p:spPr>
          <a:xfrm>
            <a:off x="7500851" y="2848498"/>
            <a:ext cx="2261062" cy="76718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6489362" y="2035431"/>
            <a:ext cx="82266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宋体"/>
                <a:cs typeface="New Font" pitchFamily="18" charset="0"/>
              </a:rPr>
              <a:t>take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822734" y="2978327"/>
            <a:ext cx="30809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宋体"/>
                <a:cs typeface="New Font" pitchFamily="18" charset="0"/>
              </a:rPr>
              <a:t>I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176633" y="2982506"/>
            <a:ext cx="72167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宋体"/>
                <a:cs typeface="New Font" pitchFamily="18" charset="0"/>
              </a:rPr>
              <a:t>will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64524" y="4006735"/>
            <a:ext cx="10723418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  <a:spcAft>
                <a:spcPts val="0"/>
              </a:spcAft>
              <a:buAutoNum type="arabicPeriod" startAt="2"/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—                   —Will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you take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      fish?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        —                       ,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       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8" name="image89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1408270" y="4292514"/>
            <a:ext cx="2061523" cy="1120513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14" r="2136"/>
          <a:stretch/>
        </p:blipFill>
        <p:spPr>
          <a:xfrm>
            <a:off x="7032572" y="4065889"/>
            <a:ext cx="2261062" cy="767185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14" r="2136"/>
          <a:stretch/>
        </p:blipFill>
        <p:spPr>
          <a:xfrm>
            <a:off x="4516585" y="4947514"/>
            <a:ext cx="2261062" cy="767185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14" r="2136"/>
          <a:stretch/>
        </p:blipFill>
        <p:spPr>
          <a:xfrm>
            <a:off x="7312023" y="4910656"/>
            <a:ext cx="2261062" cy="767185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>
            <a:off x="7673300" y="4184445"/>
            <a:ext cx="94929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宋体"/>
                <a:cs typeface="New Font" pitchFamily="18" charset="0"/>
              </a:rPr>
              <a:t>some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190765" y="5072209"/>
            <a:ext cx="57740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宋体"/>
                <a:cs typeface="New Font" pitchFamily="18" charset="0"/>
              </a:rPr>
              <a:t>No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881132" y="5030644"/>
            <a:ext cx="102637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宋体"/>
                <a:cs typeface="New Font" pitchFamily="18" charset="0"/>
              </a:rPr>
              <a:t>won’t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24" grpId="0"/>
      <p:bldP spid="25" grpId="0"/>
      <p:bldP spid="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39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  <a:spcAft>
                <a:spcPts val="0"/>
              </a:spcAft>
              <a:buAutoNum type="arabicPeriod" startAt="3"/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  —                        you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take some bananas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       —                        ,I                        . 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9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029825" y="1021397"/>
            <a:ext cx="2021127" cy="1139912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14" r="2136"/>
          <a:stretch/>
        </p:blipFill>
        <p:spPr>
          <a:xfrm>
            <a:off x="4053846" y="982344"/>
            <a:ext cx="2261062" cy="767185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14" r="2136"/>
          <a:stretch/>
        </p:blipFill>
        <p:spPr>
          <a:xfrm>
            <a:off x="4053846" y="1905055"/>
            <a:ext cx="2261062" cy="767185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14" r="2136"/>
          <a:stretch/>
        </p:blipFill>
        <p:spPr>
          <a:xfrm>
            <a:off x="6960527" y="1905054"/>
            <a:ext cx="2261062" cy="76718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4857954" y="1109037"/>
            <a:ext cx="6930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宋体"/>
                <a:cs typeface="New Font" pitchFamily="18" charset="0"/>
              </a:rPr>
              <a:t>Will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715242" y="2028105"/>
            <a:ext cx="57740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宋体"/>
                <a:cs typeface="New Font" pitchFamily="18" charset="0"/>
              </a:rPr>
              <a:t>No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536307" y="2023916"/>
            <a:ext cx="102637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宋体"/>
                <a:cs typeface="New Font" pitchFamily="18" charset="0"/>
              </a:rPr>
              <a:t>won’t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</TotalTime>
  <Words>137</Words>
  <Application>Microsoft Office PowerPoint</Application>
  <PresentationFormat>自定义</PresentationFormat>
  <Paragraphs>43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9" baseType="lpstr">
      <vt:lpstr>Arial</vt:lpstr>
      <vt:lpstr>宋体</vt:lpstr>
      <vt:lpstr>方正大标宋简体</vt:lpstr>
      <vt:lpstr>方正黑体_GBK</vt:lpstr>
      <vt:lpstr>方正小标宋_GBK</vt:lpstr>
      <vt:lpstr>New Font</vt:lpstr>
      <vt:lpstr>微软雅黑</vt:lpstr>
      <vt:lpstr>方正隶变_GBK</vt:lpstr>
      <vt:lpstr>汉仪雅酷黑 95W</vt:lpstr>
      <vt:lpstr>Calibri</vt:lpstr>
      <vt:lpstr>Wingdings</vt:lpstr>
      <vt:lpstr>方正大标宋_GBK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227</cp:revision>
  <dcterms:created xsi:type="dcterms:W3CDTF">2019-06-19T02:08:00Z</dcterms:created>
  <dcterms:modified xsi:type="dcterms:W3CDTF">2025-02-14T02:43:51Z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