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1" r:id="rId6"/>
    <p:sldId id="500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-684" y="-108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861095"/>
            <a:ext cx="1080654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一、判断下列对话内容与图片是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397" y="1853739"/>
            <a:ext cx="73650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1.—Will it be cold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50217" y="1952654"/>
            <a:ext cx="1780502" cy="1476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43924" y="20608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50217" y="3931370"/>
            <a:ext cx="1780502" cy="147634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05769" y="3740183"/>
            <a:ext cx="103332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2.—Will it be hot in Hangzhou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 snowy.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7969" y="39396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8593670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)3.—Will it be cloudy in Chongqing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 sunny.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91040" y="1129693"/>
            <a:ext cx="1923818" cy="15951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82889" y="10512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0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91040" y="3323389"/>
            <a:ext cx="1923818" cy="15951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8640" y="3323389"/>
            <a:ext cx="108718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)4.—Will it be hot in Harbin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5734" y="352220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A.rain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B.rainy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 will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B.cloud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512" y="18373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0244" y="3412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)3.—Will it be windy in Zhejiang?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A.it is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C.it won’t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2551" y="10227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77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)4.—Will it snow in Changchun?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—No,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A.it will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won’t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 will be sunny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809" y="1063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0122" y="33797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973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191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2025-02-14T03:04:47Z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