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8" r:id="rId2"/>
    <p:sldId id="489" r:id="rId3"/>
    <p:sldId id="490" r:id="rId4"/>
    <p:sldId id="491" r:id="rId5"/>
    <p:sldId id="427" r:id="rId6"/>
  </p:sldIdLst>
  <p:sldSz cx="12192000" cy="6858000"/>
  <p:notesSz cx="6858000" cy="9144000"/>
  <p:embeddedFontLst>
    <p:embeddedFont>
      <p:font typeface="方正大标宋_GBK" pitchFamily="65" charset="-122"/>
      <p:regular r:id="rId7"/>
    </p:embeddedFont>
    <p:embeddedFont>
      <p:font typeface="方正小标宋_GBK" pitchFamily="65" charset="-122"/>
      <p:regular r:id="rId8"/>
    </p:embeddedFont>
    <p:embeddedFont>
      <p:font typeface="方正书宋_GBK" pitchFamily="65" charset="-122"/>
      <p:regular r:id="rId9"/>
    </p:embeddedFon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微软雅黑" pitchFamily="34" charset="-122"/>
      <p:regular r:id="rId14"/>
      <p:bold r:id="rId15"/>
    </p:embeddedFont>
    <p:embeddedFont>
      <p:font typeface="方正隶变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黑体_GBK" pitchFamily="65" charset="-122"/>
      <p:regular r:id="rId18"/>
    </p:embeddedFont>
    <p:embeddedFont>
      <p:font typeface="方正仿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1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0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heme" Target="theme/theme1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2011-1-1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  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946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5017" y="861094"/>
            <a:ext cx="1084689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一、给下列句子选择合适的答语。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)1.Who is that man?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)2.What’s your name?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)3.Is your brother naughty?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)4.My mother is a teacher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How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about your mother?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31583" y="1837107"/>
            <a:ext cx="3923607" cy="323165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a doctor.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B.Yes,he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my uncle.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D.My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name is Lulu.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8531" y="17631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1016" y="25716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6314" y="333397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33454" y="41562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204" y="980903"/>
            <a:ext cx="7011977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二、看图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仿照示例写句子。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985904"/>
            <a:ext cx="1740402" cy="144309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7161" y="1852896"/>
            <a:ext cx="1052406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Wang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Yong,clever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This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Wang </a:t>
            </a: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Yong.He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very clever.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08271" y="4122275"/>
            <a:ext cx="1740402" cy="144309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23706" y="3871505"/>
            <a:ext cx="1128843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uncle,cool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34847" y="4702501"/>
            <a:ext cx="66071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This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uncle.He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very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cool.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75838" y="1229446"/>
            <a:ext cx="1765877" cy="14642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6706" y="1138004"/>
            <a:ext cx="1093123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spcAft>
                <a:spcPts val="0"/>
              </a:spcAft>
              <a:buAutoNum type="arabicPeriod" startAt="2"/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(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Wang,nice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8010" y="1953417"/>
            <a:ext cx="65786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This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Wang.She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very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nice.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1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575836" y="3437313"/>
            <a:ext cx="1765877" cy="146421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22959" y="3350029"/>
            <a:ext cx="106889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spcAft>
                <a:spcPts val="0"/>
              </a:spcAft>
              <a:buAutoNum type="arabicPeriod" startAt="3"/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(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Parrot,naughty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65557" y="4160955"/>
            <a:ext cx="637063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This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Parrot.He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very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naughty.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177</Words>
  <Application>Microsoft Office PowerPoint</Application>
  <PresentationFormat>自定义</PresentationFormat>
  <Paragraphs>40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汉仪雅酷黑 95W</vt:lpstr>
      <vt:lpstr>方正大标宋_GBK</vt:lpstr>
      <vt:lpstr>Times New Roman</vt:lpstr>
      <vt:lpstr>方正小标宋_GBK</vt:lpstr>
      <vt:lpstr>方正书宋_GBK</vt:lpstr>
      <vt:lpstr>NEU-BZ</vt:lpstr>
      <vt:lpstr>微软雅黑</vt:lpstr>
      <vt:lpstr>方正隶变_GBK</vt:lpstr>
      <vt:lpstr>方正大标宋简体</vt:lpstr>
      <vt:lpstr>方正黑体_GBK</vt:lpstr>
      <vt:lpstr>Wingdings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2010-12-31T16:07:53Z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