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27" r:id="rId6"/>
  </p:sldIdLst>
  <p:sldSz cx="12192000" cy="6858000"/>
  <p:notesSz cx="6858000" cy="9144000"/>
  <p:embeddedFontLst>
    <p:embeddedFont>
      <p:font typeface="微软雅黑" pitchFamily="34" charset="-122"/>
      <p:regular r:id="rId7"/>
      <p:bold r:id="rId8"/>
    </p:embeddedFont>
    <p:embeddedFont>
      <p:font typeface="方正小标宋_GBK" pitchFamily="65" charset="-122"/>
      <p:regular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方正黑体_GBK" pitchFamily="65" charset="-122"/>
      <p:regular r:id="rId14"/>
    </p:embeddedFont>
    <p:embeddedFont>
      <p:font typeface="方正大标宋简体" charset="-122"/>
      <p:regular r:id="rId15"/>
    </p:embeddedFont>
    <p:embeddedFont>
      <p:font typeface="方正大标宋_GBK" pitchFamily="65" charset="-122"/>
      <p:regular r:id="rId16"/>
    </p:embeddedFont>
    <p:embeddedFont>
      <p:font typeface="方正书宋_GBK" pitchFamily="65" charset="-122"/>
      <p:regular r:id="rId17"/>
    </p:embeddedFont>
    <p:embeddedFont>
      <p:font typeface="方正隶变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6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72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8 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0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698961" y="861094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142" y="861094"/>
            <a:ext cx="8778240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一、听音标序号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把你听到的序号用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1~8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在括号里。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112" y="2410692"/>
            <a:ext cx="9533796" cy="4038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515391" y="3814472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36919" y="3814472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7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05551" y="3814472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37542" y="3814472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39092" y="5882817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50477" y="5882816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80609" y="5906890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134475" y="5883683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4"/>
            <a:ext cx="10938337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选择你听到的选项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把其字母编号填在左边的括号里。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)1.A.sing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B.song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C.sang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2.A.beautiful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B.beautifully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C.because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)3.A.cake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B.name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C.game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)4.A.tell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B.took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C.take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)5.A.drank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B.drink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C.drinking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)6.A.eat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B.ate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C.aunt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1809" y="24358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7764" y="308800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2368" y="37742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90345" y="44551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0177" y="51790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38402" y="586895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判断下列句子与所听内容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意思相符的写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)1.We drank orange juice and milk last Sunday.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2.Sam played basketball last Sunday.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)3.Amy had a busy day yesterday.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)4.We sang and danced last Sunday.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)5.The monkey was thin then.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0987" y="255284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6943" y="33463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6943" y="41566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1000" y="489630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13497" y="566142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217</Words>
  <Application>Microsoft Office PowerPoint</Application>
  <PresentationFormat>自定义</PresentationFormat>
  <Paragraphs>49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Times New Roman</vt:lpstr>
      <vt:lpstr>Wingdings</vt:lpstr>
      <vt:lpstr>汉仪雅酷黑 95W</vt:lpstr>
      <vt:lpstr>微软雅黑</vt:lpstr>
      <vt:lpstr>方正小标宋_GBK</vt:lpstr>
      <vt:lpstr>NEU-BZ</vt:lpstr>
      <vt:lpstr>方正黑体_GBK</vt:lpstr>
      <vt:lpstr>方正大标宋简体</vt:lpstr>
      <vt:lpstr>方正大标宋_GBK</vt:lpstr>
      <vt:lpstr>方正书宋_GBK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2025-02-22T09:06:50Z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