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New Font" pitchFamily="18" charset="0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7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5"/>
            <a:ext cx="10871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)1.A.Mrs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B.Miss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C.really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2.A.had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C.washed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3.A.phone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B.fish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C.noodles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4.A.computer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B.love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)5.A.walked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B.him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C.talked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539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5276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4225" y="33504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4224" y="40820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954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二、昨天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Laura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和朋友们做了不同的事情。根据表格提示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填入所缺词汇补全句子。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517629"/>
              </p:ext>
            </p:extLst>
          </p:nvPr>
        </p:nvGraphicFramePr>
        <p:xfrm>
          <a:off x="723202" y="1978429"/>
          <a:ext cx="10854867" cy="4499590"/>
        </p:xfrm>
        <a:graphic>
          <a:graphicData uri="http://schemas.openxmlformats.org/drawingml/2006/table">
            <a:tbl>
              <a:tblPr firstRow="1" firstCol="1" bandRow="1"/>
              <a:tblGrid>
                <a:gridCol w="1388231"/>
                <a:gridCol w="1915424"/>
                <a:gridCol w="1887803"/>
                <a:gridCol w="1887803"/>
                <a:gridCol w="1887803"/>
                <a:gridCol w="1887803"/>
              </a:tblGrid>
              <a:tr h="113155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40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sz="340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Laura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John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Jill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Amy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Ben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NEU-BZ"/>
                          <a:cs typeface="Times New Roman"/>
                        </a:rPr>
                        <a:t>􀳫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image27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31" y="1999867"/>
            <a:ext cx="1327396" cy="10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27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944" y="2086053"/>
            <a:ext cx="1504776" cy="91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28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03" y="2086053"/>
            <a:ext cx="1504776" cy="91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28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070" y="2086053"/>
            <a:ext cx="1520689" cy="92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282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099" y="2111419"/>
            <a:ext cx="1463213" cy="89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82" y="1251800"/>
            <a:ext cx="1093083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1.Laura                                                     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172167" y="1296376"/>
            <a:ext cx="1917695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350326" y="1306788"/>
            <a:ext cx="1917695" cy="7671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455992" y="1306788"/>
            <a:ext cx="1917695" cy="7671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650552" y="1306788"/>
            <a:ext cx="1917695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5353" y="1414271"/>
            <a:ext cx="11849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played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0361" y="1422584"/>
            <a:ext cx="5277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on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39488" y="1423136"/>
            <a:ext cx="6623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the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66956" y="1236952"/>
            <a:ext cx="162416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computer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ea typeface="方正书宋_GBK"/>
              <a:cs typeface="New Font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1081" y="2452261"/>
            <a:ext cx="1093083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2.John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19767" y="2507249"/>
            <a:ext cx="1917695" cy="76718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78305" y="2487024"/>
            <a:ext cx="1917695" cy="76718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389419" y="2619446"/>
            <a:ext cx="11849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played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55703" y="260282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football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1081" y="3757356"/>
            <a:ext cx="96186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3.Jill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782598" y="3812344"/>
            <a:ext cx="1917695" cy="76718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78853" y="3812344"/>
            <a:ext cx="1917695" cy="76718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257572" y="3928140"/>
            <a:ext cx="9252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went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72950" y="3944766"/>
            <a:ext cx="4780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20" grpId="0"/>
      <p:bldP spid="24" grpId="0"/>
      <p:bldP spid="25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8269" y="1113905"/>
            <a:ext cx="1081364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4.Amy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123419" y="1155470"/>
            <a:ext cx="2240762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8269" y="2477199"/>
            <a:ext cx="84457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5.Ben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951622" y="2513462"/>
            <a:ext cx="2240762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437128" y="2513461"/>
            <a:ext cx="2240762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38244" y="1273850"/>
            <a:ext cx="1282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phoned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7764" y="2631909"/>
            <a:ext cx="12202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cooked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5523" y="2640222"/>
            <a:ext cx="744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fish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140</Words>
  <Application>Microsoft Office PowerPoint</Application>
  <PresentationFormat>自定义</PresentationFormat>
  <Paragraphs>76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New Font</vt:lpstr>
      <vt:lpstr>NEU-BZ</vt:lpstr>
      <vt:lpstr>汉仪雅酷黑 95W</vt:lpstr>
      <vt:lpstr>方正大标宋简体</vt:lpstr>
      <vt:lpstr>方正隶变_GBK</vt:lpstr>
      <vt:lpstr>方正大标宋_GBK</vt:lpstr>
      <vt:lpstr>Times New Roman</vt:lpstr>
      <vt:lpstr>方正黑体_GBK</vt:lpstr>
      <vt:lpstr>方正小标宋_GBK</vt:lpstr>
      <vt:lpstr>微软雅黑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2025-02-22T07:18:21Z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