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8" r:id="rId2"/>
    <p:sldId id="489" r:id="rId3"/>
    <p:sldId id="490" r:id="rId4"/>
    <p:sldId id="491" r:id="rId5"/>
    <p:sldId id="492" r:id="rId6"/>
    <p:sldId id="493" r:id="rId7"/>
    <p:sldId id="427" r:id="rId8"/>
  </p:sldIdLst>
  <p:sldSz cx="12192000" cy="6858000"/>
  <p:notesSz cx="6858000" cy="9144000"/>
  <p:embeddedFontLst>
    <p:embeddedFont>
      <p:font typeface="方正大标宋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小标宋_GBK" pitchFamily="65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方正隶变_GBK" pitchFamily="65" charset="-122"/>
      <p:regular r:id="rId17"/>
    </p:embeddedFont>
    <p:embeddedFont>
      <p:font typeface="方正大标宋简体" charset="-122"/>
      <p:regular r:id="rId18"/>
    </p:embeddedFont>
    <p:embeddedFont>
      <p:font typeface="方正黑体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3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582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2025-1-23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1  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堂上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听力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 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二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946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2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789968" y="989149"/>
            <a:ext cx="1655445" cy="14395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1891" y="922713"/>
            <a:ext cx="8562109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一、听音判断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与所听内容相符的写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不相符的写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92" y="2759825"/>
            <a:ext cx="11132130" cy="2180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515047" y="4333367"/>
            <a:ext cx="55976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 F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96764" y="433330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T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33731" y="4331782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05005" y="4340095"/>
            <a:ext cx="5436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F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355069" y="433851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T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203" y="861094"/>
            <a:ext cx="1092171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二、听对话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选择正确答案。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听第一段对话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回答第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小题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)1.That man is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A.clever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B.doctor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C.nurse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95543" y="260219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080" y="861094"/>
            <a:ext cx="1074835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听第二段对话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回答第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2-3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小题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)2.What is the man doing?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0619" y="2807278"/>
            <a:ext cx="8856133" cy="1897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331191" y="180515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41" y="955964"/>
            <a:ext cx="1064860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)3.The man is Peter’s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A.father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B.brother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C.uncle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36748" y="112285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3933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三、听录音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把句子中所缺的单词填上。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读三遍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1.She’s very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2.He’s a bit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3.This is my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brother.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4.He’s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boy.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5.It’s not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bird.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38487" y="1763420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nice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74468" y="2535754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91094" y="3315057"/>
            <a:ext cx="80675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big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85839" y="4089743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cool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50422" y="4879886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bad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184</Words>
  <Application>Microsoft Office PowerPoint</Application>
  <PresentationFormat>自定义</PresentationFormat>
  <Paragraphs>47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汉仪雅酷黑 95W</vt:lpstr>
      <vt:lpstr>方正大标宋_GBK</vt:lpstr>
      <vt:lpstr>Times New Roman</vt:lpstr>
      <vt:lpstr>Calibri</vt:lpstr>
      <vt:lpstr>方正小标宋_GBK</vt:lpstr>
      <vt:lpstr>微软雅黑</vt:lpstr>
      <vt:lpstr>方正隶变_GBK</vt:lpstr>
      <vt:lpstr>方正大标宋简体</vt:lpstr>
      <vt:lpstr>方正黑体_GBK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225</cp:revision>
  <dcterms:created xsi:type="dcterms:W3CDTF">2019-06-19T02:08:00Z</dcterms:created>
  <dcterms:modified xsi:type="dcterms:W3CDTF">2025-01-23T00:20:57Z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