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0" r:id="rId4"/>
    <p:sldId id="491" r:id="rId5"/>
    <p:sldId id="499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黑体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6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7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2025-1-23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769" y="961310"/>
            <a:ext cx="5817618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标序号。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69" y="2382685"/>
            <a:ext cx="10275468" cy="2307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25141" y="399248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4578" y="40012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92166" y="399248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8257" y="39865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58828" y="399485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3102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判断下列句子与所听内容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意思相符的写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)1.My uncle is tall and clever.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 boy is very naughty.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father is a cool policeman.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)4.That girl is clever.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aunt is a shy doctor.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2889" y="26933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9562" y="347514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8892" y="42158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0579" y="50059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5907" y="5810304"/>
            <a:ext cx="6526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9415" y="959418"/>
            <a:ext cx="1076249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)1.A.Yes,she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nice teacher.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)2.A.Yes,he can.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1833" y="19286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6584" y="34915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9415" y="959418"/>
            <a:ext cx="107624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3.A.It’s a Parrot.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clever.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Parrot.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)4.A.She is your aunt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uncle.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mother.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1606" y="11480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0809" y="26859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921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190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汉仪雅酷黑 95W</vt:lpstr>
      <vt:lpstr>方正大标宋_GBK</vt:lpstr>
      <vt:lpstr>Times New Roman</vt:lpstr>
      <vt:lpstr>Calibri</vt:lpstr>
      <vt:lpstr>方正小标宋_GBK</vt:lpstr>
      <vt:lpstr>微软雅黑</vt:lpstr>
      <vt:lpstr>方正隶变_GBK</vt:lpstr>
      <vt:lpstr>方正大标宋简体</vt:lpstr>
      <vt:lpstr>方正黑体_GBK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224</cp:revision>
  <dcterms:created xsi:type="dcterms:W3CDTF">2019-06-19T02:08:00Z</dcterms:created>
  <dcterms:modified xsi:type="dcterms:W3CDTF">2025-01-23T00:10:56Z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