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501" r:id="rId5"/>
    <p:sldId id="490" r:id="rId6"/>
    <p:sldId id="491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方正小标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黑体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大标宋_GBK" pitchFamily="65" charset="-122"/>
      <p:regular r:id="rId18"/>
    </p:embeddedFont>
    <p:embeddedFont>
      <p:font typeface="方正书宋_GBK" pitchFamily="65" charset="-122"/>
      <p:regular r:id="rId19"/>
    </p:embeddedFont>
    <p:embeddedFont>
      <p:font typeface="方正隶变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6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7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2011-1-1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6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861094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265" y="861095"/>
            <a:ext cx="109466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一、听问句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1.A.He’s in Shenzhen.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B.She’s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Beijing.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my brother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7260" y="17705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5"/>
            <a:ext cx="109466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)2.A.Yes,it is.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B.No,it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wasn’t.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)3.A.Very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well,thank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you.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B.I’m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five.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C.I’m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Tom.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1" y="10889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4390" y="34206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276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5"/>
            <a:ext cx="109466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4.A.I was out yesterday.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)5.A.No,it wasn’t.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C.No,she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wasn’t.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5736" y="10230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3150" y="336751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229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5265" y="861094"/>
            <a:ext cx="1094665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二、听音判断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与所听内容相符的写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2540515"/>
            <a:ext cx="11006455" cy="2179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532387" y="4108855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F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96470" y="4108855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F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66785" y="4104893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T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68962" y="4108855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F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97020" y="4104892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T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79" y="861094"/>
            <a:ext cx="1087183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补全短文。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读三遍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Hello!I’m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Lili.1.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Sunday.It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 windy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cold.But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 wasn’t at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home.I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 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with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friends.We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were 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happy.Today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sunny.I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want to play in the 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.But I am at school for my 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have a little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sister.Her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name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Honghong.She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isn’t very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.So she is at home now.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4617" y="1746161"/>
            <a:ext cx="1910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Yesterday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96469" y="2528027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7443" y="4081661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sun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49329" y="4062942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lessons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4921" y="5577778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7440011</TotalTime>
  <Words>155</Words>
  <Application>Microsoft Office PowerPoint</Application>
  <PresentationFormat>自定义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Times New Roman</vt:lpstr>
      <vt:lpstr>Wingdings</vt:lpstr>
      <vt:lpstr>汉仪雅酷黑 95W</vt:lpstr>
      <vt:lpstr>微软雅黑</vt:lpstr>
      <vt:lpstr>方正小标宋_GBK</vt:lpstr>
      <vt:lpstr>NEU-BZ</vt:lpstr>
      <vt:lpstr>方正黑体_GBK</vt:lpstr>
      <vt:lpstr>方正大标宋简体</vt:lpstr>
      <vt:lpstr>方正大标宋_GBK</vt:lpstr>
      <vt:lpstr>方正书宋_GBK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2025-02-22T06:12:32Z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