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98" r:id="rId2"/>
    <p:sldId id="489" r:id="rId3"/>
    <p:sldId id="490" r:id="rId4"/>
    <p:sldId id="491" r:id="rId5"/>
    <p:sldId id="499" r:id="rId6"/>
    <p:sldId id="427" r:id="rId7"/>
  </p:sldIdLst>
  <p:sldSz cx="12192000" cy="6858000"/>
  <p:notesSz cx="6858000" cy="9144000"/>
  <p:embeddedFontLst>
    <p:embeddedFont>
      <p:font typeface="方正黑体_GBK" pitchFamily="65" charset="-122"/>
      <p:regular r:id="rId8"/>
    </p:embeddedFont>
    <p:embeddedFont>
      <p:font typeface="Calibri" pitchFamily="34" charset="0"/>
      <p:regular r:id="rId9"/>
      <p:bold r:id="rId10"/>
      <p:italic r:id="rId11"/>
      <p:boldItalic r:id="rId12"/>
    </p:embeddedFont>
    <p:embeddedFont>
      <p:font typeface="微软雅黑" pitchFamily="34" charset="-122"/>
      <p:regular r:id="rId13"/>
      <p:bold r:id="rId14"/>
    </p:embeddedFont>
    <p:embeddedFont>
      <p:font typeface="方正小标宋_GBK" pitchFamily="65" charset="-122"/>
      <p:regular r:id="rId15"/>
    </p:embeddedFont>
    <p:embeddedFont>
      <p:font typeface="方正大标宋_GBK" pitchFamily="65" charset="-122"/>
      <p:regular r:id="rId16"/>
    </p:embeddedFont>
    <p:embeddedFont>
      <p:font typeface="方正大标宋简体" charset="-122"/>
      <p:regular r:id="rId17"/>
    </p:embeddedFont>
    <p:embeddedFont>
      <p:font typeface="方正隶变_GBK" pitchFamily="65" charset="-122"/>
      <p:regular r:id="rId1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>
        <p:scale>
          <a:sx n="100" d="100"/>
          <a:sy n="100" d="100"/>
        </p:scale>
        <p:origin x="-1062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tableStyles" Target="tableStyles.xml"/><Relationship Id="rId10" Type="http://schemas.openxmlformats.org/officeDocument/2006/relationships/font" Target="fonts/font3.fntdata"/><Relationship Id="rId19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2025-2-12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2025-2-12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2025-2-12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Module 2   Unit </a:t>
            </a:r>
            <a:r>
              <a:rPr lang="en-US" altLang="zh-CN" sz="6000" b="1" dirty="0">
                <a:latin typeface="Times New Roman" pitchFamily="18" charset="0"/>
                <a:cs typeface="Times New Roman" pitchFamily="18" charset="0"/>
              </a:rPr>
              <a:t>1 (</a:t>
            </a:r>
            <a:r>
              <a:rPr lang="zh-CN" altLang="zh-CN" sz="6000" b="1" dirty="0">
                <a:latin typeface="方正大标宋_GBK" pitchFamily="65" charset="-122"/>
                <a:ea typeface="方正大标宋_GBK" pitchFamily="65" charset="-122"/>
                <a:cs typeface="Times New Roman" pitchFamily="18" charset="0"/>
              </a:rPr>
              <a:t>一</a:t>
            </a:r>
            <a:r>
              <a:rPr lang="en-US" altLang="zh-CN" sz="6000" b="1" dirty="0"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60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2111433" y="3353038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2111433" y="2032635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pic>
        <p:nvPicPr>
          <p:cNvPr id="9" name="图片 8" descr="商标">
            <a:extLst>
              <a:ext uri="{FF2B5EF4-FFF2-40B4-BE49-F238E27FC236}">
                <a16:creationId xmlns="" xmlns:a16="http://schemas.microsoft.com/office/drawing/2014/main" id="{59A6B296-574D-4BE5-8B4E-9A9C7B789417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10" name="文本框 35">
            <a:extLst>
              <a:ext uri="{FF2B5EF4-FFF2-40B4-BE49-F238E27FC236}">
                <a16:creationId xmlns="" xmlns:a16="http://schemas.microsoft.com/office/drawing/2014/main" id="{0E1B10C6-218F-4212-BDA4-F1A5E309A47D}"/>
              </a:ext>
            </a:extLst>
          </p:cNvPr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09460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5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一、选择正确的一项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补全单词。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)1.c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ty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A.a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B.i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)2.sh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p	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A.u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C.i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)3.wh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se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A.o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B.a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          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)4.b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utiful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A.ea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B.ae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C.ao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)5.cl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se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A.e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B.a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C.o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48495" y="1817886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248495" y="263667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233975" y="337998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227667" y="4174133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248495" y="495161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二、读问句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选择正确的答语。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)1.Is it your house?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A.It’s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my book.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)2.What’s this?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B.No,it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isn’t.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3.Whose house is it?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C.It’s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Daming’s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house.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          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)4.Whose book is it?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D.It’s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 book.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49811" y="1817886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229469" y="2617986"/>
            <a:ext cx="553593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241006" y="3377009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226401" y="414198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54097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9599" y="861094"/>
            <a:ext cx="1102042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三、给句子选择正确的英文翻译。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它是一本关于北京的书。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A.It’s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a book about Beijing.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B.It’s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a Beijing book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76349" y="1832793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54097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9599" y="861094"/>
            <a:ext cx="1102042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)2.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它靠近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Amy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的房子。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A.It’s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close Amy’s house.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B.It’s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close to Amy’s house.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这是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Maomao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的房子吗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A.Is this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Maomao’s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house?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B.Is this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Maomao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house?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07681" y="1046361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292441" y="3381375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86212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</TotalTime>
  <Words>183</Words>
  <Application>Microsoft Office PowerPoint</Application>
  <PresentationFormat>自定义</PresentationFormat>
  <Paragraphs>50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9" baseType="lpstr">
      <vt:lpstr>Arial</vt:lpstr>
      <vt:lpstr>宋体</vt:lpstr>
      <vt:lpstr>汉仪雅酷黑 95W</vt:lpstr>
      <vt:lpstr>Times New Roman</vt:lpstr>
      <vt:lpstr>方正黑体_GBK</vt:lpstr>
      <vt:lpstr>Calibri</vt:lpstr>
      <vt:lpstr>微软雅黑</vt:lpstr>
      <vt:lpstr>方正小标宋_GBK</vt:lpstr>
      <vt:lpstr>方正大标宋_GBK</vt:lpstr>
      <vt:lpstr>方正大标宋简体</vt:lpstr>
      <vt:lpstr>方正隶变_GBK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224</cp:revision>
  <dcterms:created xsi:type="dcterms:W3CDTF">2019-06-19T02:08:00Z</dcterms:created>
  <dcterms:modified xsi:type="dcterms:W3CDTF">2025-02-12T02:37:16Z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