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501" r:id="rId6"/>
    <p:sldId id="491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方正小标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黑体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大标宋_GBK" pitchFamily="65" charset="-122"/>
      <p:regular r:id="rId18"/>
    </p:embeddedFont>
    <p:embeddedFont>
      <p:font typeface="方正书宋_GBK" pitchFamily="65" charset="-122"/>
      <p:regular r:id="rId19"/>
    </p:embeddedFont>
    <p:embeddedFont>
      <p:font typeface="方正隶变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4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6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7   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一、按要求写一写。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1.row(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2.did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原形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3.cook(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4.helped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原形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	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5.is(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	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13065" y="1696976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rowed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80936" y="24774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28106" y="3261751"/>
            <a:ext cx="14446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cooked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23039" y="4023587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help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59907" y="4854513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6.were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原形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7.don’t(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8.wasn’t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原形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9.have(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10.play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89878" y="923489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38944" y="1729131"/>
            <a:ext cx="12203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didn’t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71993" y="2470089"/>
            <a:ext cx="954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4635" y="3293222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17735" y="4023298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played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2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61094"/>
            <a:ext cx="108884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)1.Yesterday grandpa didn’t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fish.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A.cook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B.cooks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C.cooked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)2.I helped mother and 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clothes last Saturday.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A.washes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B.washed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C.wash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17545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2551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61094"/>
            <a:ext cx="108884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3.Tom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help Mum 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A.wasn’t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B.don’t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C.didn’t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)4.Mr Wang is a kind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teacher.I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love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C.him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9737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0251" y="25936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244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1" y="861094"/>
            <a:ext cx="1089677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三、根据中文补全单词。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打电话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ph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C.om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真的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r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lly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A.ae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B.ea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C.ee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w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A.ash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B.ach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C.ish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爱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	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A.ov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B.iv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C.av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电脑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puter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A.on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B.om	C.um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他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h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A.is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	B.in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	C.im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3374" y="175383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3374" y="25610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1351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53374" y="41573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61137" y="48789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77419" y="56528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127</Words>
  <Application>Microsoft Office PowerPoint</Application>
  <PresentationFormat>自定义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Times New Roman</vt:lpstr>
      <vt:lpstr>Wingdings</vt:lpstr>
      <vt:lpstr>汉仪雅酷黑 95W</vt:lpstr>
      <vt:lpstr>微软雅黑</vt:lpstr>
      <vt:lpstr>方正小标宋_GBK</vt:lpstr>
      <vt:lpstr>NEU-BZ</vt:lpstr>
      <vt:lpstr>方正黑体_GBK</vt:lpstr>
      <vt:lpstr>方正大标宋简体</vt:lpstr>
      <vt:lpstr>方正大标宋_GBK</vt:lpstr>
      <vt:lpstr>方正书宋_GBK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2025-02-22T06:26:29Z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