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501" r:id="rId5"/>
    <p:sldId id="490" r:id="rId6"/>
    <p:sldId id="491" r:id="rId7"/>
    <p:sldId id="427" r:id="rId8"/>
  </p:sldIdLst>
  <p:sldSz cx="12192000" cy="6858000"/>
  <p:notesSz cx="6858000" cy="9144000"/>
  <p:embeddedFontLs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黑体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大标宋简体" charset="-122"/>
      <p:regular r:id="rId16"/>
    </p:embeddedFont>
    <p:embeddedFont>
      <p:font typeface="方正大标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书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3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8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10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5"/>
            <a:ext cx="109300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一、根据中文补全单词。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掉下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f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A.ill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C.aal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发生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ppen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骑车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A.ra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B.ri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C.ru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城镇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C.aw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水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w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A.a;er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B.i;er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C.a;ir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4205" y="17713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0160" y="25615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6786" y="33504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4205" y="40990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3585" y="49048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5"/>
            <a:ext cx="109300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然后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A.en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B.in	C.an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)7.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ght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B.au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)8.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医院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h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sp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A.o;e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B.a;i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C.o;i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5631" y="10147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5631" y="17767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7653" y="25695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476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1.—Did you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any water?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watermelons.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A.bought;buy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B.buy;buy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C.buy;bought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)2.Yesterday I fell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bike 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head.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A.down;bump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B.off;bumped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C.off;bump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2563" y="18044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2563" y="41646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955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dog in the park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A.will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find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B.found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C.find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4.My mother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 to the hospital last Thursday.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A.took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B.takes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C.is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taking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9727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26017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)5.—Can I have some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water?I’m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tired.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—Here you are.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A.thirsty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B.thirty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C.hungry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997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119</Words>
  <Application>Microsoft Office PowerPoint</Application>
  <PresentationFormat>自定义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NEU-BZ</vt:lpstr>
      <vt:lpstr>汉仪雅酷黑 95W</vt:lpstr>
      <vt:lpstr>方正黑体_GBK</vt:lpstr>
      <vt:lpstr>Times New Roman</vt:lpstr>
      <vt:lpstr>方正小标宋_GBK</vt:lpstr>
      <vt:lpstr>方正隶变_GBK</vt:lpstr>
      <vt:lpstr>方正大标宋简体</vt:lpstr>
      <vt:lpstr>方正大标宋_GBK</vt:lpstr>
      <vt:lpstr>微软雅黑</vt:lpstr>
      <vt:lpstr>方正书宋_GBK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2025-02-23T02:12:33Z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