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92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黑体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New Font" pitchFamily="18" charset="0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隶变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2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0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4   Unit 2 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一、根据天气图标写单词。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85" y="1738258"/>
            <a:ext cx="10464800" cy="1973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264313" y="3853116"/>
            <a:ext cx="1934318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099721" y="3855885"/>
            <a:ext cx="1934318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8934658" y="3853115"/>
            <a:ext cx="1934318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50206" y="3977224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windy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94019" y="3976269"/>
            <a:ext cx="7457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rain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90743" y="3980580"/>
            <a:ext cx="9541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snow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73" y="989399"/>
            <a:ext cx="10414295" cy="1853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289252" y="3028781"/>
            <a:ext cx="1934318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171294" y="3037093"/>
            <a:ext cx="1934318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9045026" y="3020467"/>
            <a:ext cx="1934318" cy="7671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5352" y="3145162"/>
            <a:ext cx="6623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hot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9955" y="3161204"/>
            <a:ext cx="8098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cold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38519" y="3136263"/>
            <a:ext cx="11673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cloudy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5"/>
            <a:ext cx="109133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二、选出不同类的单词。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1.A.cloudy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B.windy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C.rain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)2.A.cold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B.weather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)3.A.Hangzhou	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B.Guangzhou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C.China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)4.A.tomorrow	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5.A.sunny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B.Sunday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C.Saturday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457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7488" y="26212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1645" y="34123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7488" y="41481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7642" y="49219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4"/>
            <a:ext cx="1081485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三、给句子选择正确的汉语意思。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 will be cloudy in London.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伦敦的天气将会是多云。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伦敦的天气将会很冷。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)2.Will it be cold in Haikou tomorrow?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明天海口会很冷吗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明天海口会很热吗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0980" y="18294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3454" y="41153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103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方正大标宋简体</vt:lpstr>
      <vt:lpstr>方正黑体_GBK</vt:lpstr>
      <vt:lpstr>方正小标宋_GBK</vt:lpstr>
      <vt:lpstr>New Font</vt:lpstr>
      <vt:lpstr>微软雅黑</vt:lpstr>
      <vt:lpstr>方正隶变_GBK</vt:lpstr>
      <vt:lpstr>汉仪雅酷黑 95W</vt:lpstr>
      <vt:lpstr>Calibri</vt:lpstr>
      <vt:lpstr>Wingdings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2025-02-14T02:56:29Z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