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8" r:id="rId2"/>
    <p:sldId id="499" r:id="rId3"/>
    <p:sldId id="500" r:id="rId4"/>
    <p:sldId id="489" r:id="rId5"/>
    <p:sldId id="501" r:id="rId6"/>
    <p:sldId id="427" r:id="rId7"/>
  </p:sldIdLst>
  <p:sldSz cx="12192000" cy="6858000"/>
  <p:notesSz cx="6858000" cy="9144000"/>
  <p:embeddedFontLst>
    <p:embeddedFont>
      <p:font typeface="方正大标宋_GBK" pitchFamily="65" charset="-122"/>
      <p:regular r:id="rId8"/>
    </p:embeddedFon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方正小标宋_GBK" pitchFamily="65" charset="-122"/>
      <p:regular r:id="rId13"/>
    </p:embeddedFont>
    <p:embeddedFont>
      <p:font typeface="方正书宋_GBK" pitchFamily="65" charset="-122"/>
      <p:regular r:id="rId14"/>
    </p:embeddedFont>
    <p:embeddedFont>
      <p:font typeface="NEU-BZ" pitchFamily="2" charset="-122"/>
      <p:regular r:id="rId15"/>
      <p:bold r:id="rId16"/>
      <p:italic r:id="rId17"/>
      <p:boldItalic r:id="rId18"/>
    </p:embeddedFont>
    <p:embeddedFont>
      <p:font typeface="微软雅黑" pitchFamily="34" charset="-122"/>
      <p:regular r:id="rId19"/>
      <p:bold r:id="rId20"/>
    </p:embeddedFont>
    <p:embeddedFont>
      <p:font typeface="方正大标宋简体" charset="-122"/>
      <p:regular r:id="rId21"/>
    </p:embeddedFont>
    <p:embeddedFont>
      <p:font typeface="方正隶变_GBK" pitchFamily="65" charset="-122"/>
      <p:regular r:id="rId22"/>
    </p:embeddedFont>
    <p:embeddedFont>
      <p:font typeface="方正黑体_GBK" pitchFamily="65" charset="-122"/>
      <p:regular r:id="rId23"/>
    </p:embeddedFont>
    <p:embeddedFont>
      <p:font typeface="方正仿宋_GBK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50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2011-1-1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  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6000" b="1" dirty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一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946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515" y="861095"/>
            <a:ext cx="1091339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一、根据中文意思补全单词。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可爱的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A.a;e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B.u;e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C.u;i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伯父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cle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A.en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B.um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C.un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酷的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c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A.oo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B.oa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C.ao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幼小的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li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le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A.ti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B.tt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C.tl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姨母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A.un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B.an	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C.au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0122" y="177066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94764" y="25880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96077" y="333755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20122" y="41154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3077" y="488920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1823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515" y="861095"/>
            <a:ext cx="1091339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二、选出每组中不同类的一项。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)1.A.cute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B.aunt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C.cool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)2.A.big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B.little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C.friend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)3.A.naughty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B.uncle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C.father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4.A.he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B.she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C.my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)5.A.good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B.sister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C.bad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83332" y="177998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51755" y="257227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26035" y="335030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26035" y="414103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43904" y="48884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2805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61094"/>
            <a:ext cx="1094665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三、选词填空。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(He, She) is my mother.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2.This is my brother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He, She) is very clever.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3.This is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uncle.He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(am, is) very cool.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4.She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(are, is) my sister.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32993" y="1696804"/>
            <a:ext cx="862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39834" y="2468818"/>
            <a:ext cx="82747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03451" y="3250764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71684" y="4032016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61094"/>
            <a:ext cx="1094665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5.This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my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uncle, aunt).She is a teacher.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6.He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(a, an) naughty boy.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(And, But) he is not bad.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54079" y="922767"/>
            <a:ext cx="10454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aunt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57390" y="1713169"/>
            <a:ext cx="3786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40267" y="1713169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But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8704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7396427</TotalTime>
  <Words>122</Words>
  <Application>Microsoft Office PowerPoint</Application>
  <PresentationFormat>自定义</PresentationFormat>
  <Paragraphs>53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宋体</vt:lpstr>
      <vt:lpstr>汉仪雅酷黑 95W</vt:lpstr>
      <vt:lpstr>方正大标宋_GBK</vt:lpstr>
      <vt:lpstr>Times New Roman</vt:lpstr>
      <vt:lpstr>Calibri</vt:lpstr>
      <vt:lpstr>方正小标宋_GBK</vt:lpstr>
      <vt:lpstr>方正书宋_GBK</vt:lpstr>
      <vt:lpstr>NEU-BZ</vt:lpstr>
      <vt:lpstr>微软雅黑</vt:lpstr>
      <vt:lpstr>方正大标宋简体</vt:lpstr>
      <vt:lpstr>方正隶变_GBK</vt:lpstr>
      <vt:lpstr>方正黑体_GBK</vt:lpstr>
      <vt:lpstr>Wingdings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225</cp:revision>
  <dcterms:created xsi:type="dcterms:W3CDTF">2019-06-19T02:08:00Z</dcterms:created>
  <dcterms:modified xsi:type="dcterms:W3CDTF">2025-01-22T23:50:32Z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