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15" r:id="rId6"/>
    <p:sldId id="531" r:id="rId7"/>
    <p:sldId id="516" r:id="rId8"/>
    <p:sldId id="517" r:id="rId9"/>
    <p:sldId id="532" r:id="rId10"/>
    <p:sldId id="514" r:id="rId11"/>
    <p:sldId id="533" r:id="rId12"/>
    <p:sldId id="427" r:id="rId13"/>
  </p:sldIdLst>
  <p:sldSz cx="12192000" cy="6858000"/>
  <p:notesSz cx="6858000" cy="9144000"/>
  <p:embeddedFontLst>
    <p:embeddedFont>
      <p:font typeface="方正大标宋简体" charset="-122"/>
      <p:regular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EU-BZ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隶变_GBK" pitchFamily="65" charset="-122"/>
      <p:regular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08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2011-1-1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2011-1-1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2   </a:t>
            </a: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Was it a big city then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3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8962" y="1579418"/>
            <a:ext cx="10994639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给下列句子排序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组成完整的对话。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( 3 )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Oh,Qingdao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famous city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)Was it a famous city then?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)Who’s the man in this photo?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small village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)He’s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grandpa.He’s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Qingdao.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famous.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5736" y="30343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5882" y="36984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9776" y="43975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5736" y="502979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5480" y="57106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4"/>
            <a:ext cx="1092171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二、判断所给单词划线部分读音是否相同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nks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gr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)3.fl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dirt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)4.v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llage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sson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xt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6.rob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cl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9229" y="23952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5302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7324" y="379152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3397" y="45137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1942" y="52052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3964" y="591383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2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65" y="1524699"/>
            <a:ext cx="1084811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一、给下列句子选择对应的图片。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2728" y="2509928"/>
            <a:ext cx="10952192" cy="11324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4895" y="3749007"/>
            <a:ext cx="107970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)1.Sam was at the cinema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 was out with Grandpa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9742" y="39644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5061" y="47537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9106" y="988699"/>
            <a:ext cx="10952192" cy="11324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541" y="2194527"/>
            <a:ext cx="107970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)3.—Were you at home yesterday?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at the supermarket.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)4.It was sunny in Haikou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)5.Beijing is a very big city.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1851" y="2353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828" y="39160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8890" y="47051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505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二、选择与所给单词同类的选项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将其编号填在题前的括号里。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1.park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A.school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B.city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C.Shenzhen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2.small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A.street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A.pig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C.fine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)4.village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A.close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C.city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)5.lesson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A.short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B.class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C.long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9431" y="2585773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664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9431" y="41644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9431" y="49713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6645" y="57442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三、给句子选择正确的英文翻译。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那时候他很强壮吗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strong.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strong then?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那时它是一个大城市吗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a big city then?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a big city then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998" y="18128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998" y="41479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5265" y="861094"/>
            <a:ext cx="10946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那时候街道很旧。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street is very old.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street was very old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他在哪里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he?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he?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8" y="10814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8748" y="33421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796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5"/>
            <a:ext cx="1093002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四、根据图片提示填空。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208" y="1738259"/>
            <a:ext cx="83680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fat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 was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73172" y="1650727"/>
            <a:ext cx="1383617" cy="1659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26702" y="1804724"/>
            <a:ext cx="9255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7402" y="2569255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89255" y="2569254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1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73172" y="3678958"/>
            <a:ext cx="2051483" cy="150065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7593" y="3624190"/>
            <a:ext cx="107743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they young then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1941742" y="3678958"/>
            <a:ext cx="10954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84038" y="445518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7169" y="445518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33350" y="1066156"/>
            <a:ext cx="1263246" cy="14569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78" y="861095"/>
            <a:ext cx="85953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naughty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15323" y="964822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5543" y="1692091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9699" y="169209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6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33001" y="3150934"/>
            <a:ext cx="1871874" cy="15315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20317" y="3020475"/>
            <a:ext cx="80334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</a:rPr>
              <a:t>you </a:t>
            </a:r>
            <a:r>
              <a:rPr lang="en-US" altLang="zh-CN" sz="3400" dirty="0">
                <a:latin typeface="Times New Roman"/>
                <a:ea typeface="宋体"/>
              </a:rPr>
              <a:t>at the zoo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 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1915323" y="3076117"/>
            <a:ext cx="11996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1472" y="3851471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41" y="861094"/>
            <a:ext cx="108967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五、写出下列画线部分单词的反义词。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was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fat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tree is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3.Tim was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young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4.Her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hair was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brother has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big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apple.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1076" y="167221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1385" y="247825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8874" y="32617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2850" y="400811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8281" y="4813989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small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34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349</Words>
  <Application>Microsoft Office PowerPoint</Application>
  <PresentationFormat>自定义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方正大标宋简体</vt:lpstr>
      <vt:lpstr>方正小标宋_GBK</vt:lpstr>
      <vt:lpstr>方正黑体_GBK</vt:lpstr>
      <vt:lpstr>EU-BZ</vt:lpstr>
      <vt:lpstr>Times New Roman</vt:lpstr>
      <vt:lpstr>Calibri</vt:lpstr>
      <vt:lpstr>方正隶变_GBK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2010-12-31T16:24:10Z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