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500" r:id="rId5"/>
    <p:sldId id="491" r:id="rId6"/>
    <p:sldId id="427" r:id="rId7"/>
  </p:sldIdLst>
  <p:sldSz cx="12192000" cy="6858000"/>
  <p:notesSz cx="6858000" cy="9144000"/>
  <p:embeddedFontLst>
    <p:embeddedFont>
      <p:font typeface="微软雅黑" pitchFamily="34" charset="-122"/>
      <p:regular r:id="rId8"/>
      <p:bold r:id="rId9"/>
    </p:embeddedFont>
    <p:embeddedFont>
      <p:font typeface="方正小标宋_GBK" pitchFamily="65" charset="-122"/>
      <p:regular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方正黑体_GBK" pitchFamily="65" charset="-122"/>
      <p:regular r:id="rId15"/>
    </p:embeddedFont>
    <p:embeddedFont>
      <p:font typeface="方正大标宋简体" charset="-122"/>
      <p:regular r:id="rId16"/>
    </p:embeddedFont>
    <p:embeddedFont>
      <p:font typeface="方正大标宋_GBK" pitchFamily="65" charset="-122"/>
      <p:regular r:id="rId17"/>
    </p:embeddedFont>
    <p:embeddedFont>
      <p:font typeface="方正书宋_GBK" pitchFamily="65" charset="-122"/>
      <p:regular r:id="rId18"/>
    </p:embeddedFont>
    <p:embeddedFont>
      <p:font typeface="方正隶变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1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12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8  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堂上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听力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 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21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707273" y="861094"/>
            <a:ext cx="1655445" cy="14395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203" y="861094"/>
            <a:ext cx="893618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一、听音判断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与所听内容相符的写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不相符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的写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40" y="2617801"/>
            <a:ext cx="10637578" cy="2117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947307" y="417535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T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84965" y="417535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69976" y="417535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T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138114" y="417535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6705" y="861095"/>
            <a:ext cx="1085521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二、听对话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选择正确答案。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听第一段对话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回答第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小题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1.Did Amy have a busy day yesterday?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A.No,she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didn’t.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B.Yes,she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did.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C.Yes,she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255318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6705" y="861095"/>
            <a:ext cx="1085521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听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第二段对话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回答第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2-3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小题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2.How did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Daming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go there?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A.By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bike.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B.By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car.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C.By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bus.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)3.Daming wants to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A.make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 poster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B.eat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some food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C.drink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some drinks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17797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64642" y="334639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6818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42" y="861094"/>
            <a:ext cx="1095617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三、听录音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把句子中所缺的单词填上。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读三遍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1.We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there by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me about your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3.We had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day and had a good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4.We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some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birds.They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beautifully.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5.I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last Sunday.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6.We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teachers and played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50074" y="1696254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went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93229" y="1696254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bus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60809" y="2469598"/>
            <a:ext cx="857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Tell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21059" y="2469598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picnic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81402" y="3243144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busy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632545" y="3243144"/>
            <a:ext cx="96212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time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31472" y="4040473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saw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59278" y="4040472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sang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19871" y="4797797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made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32816" y="4797797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poster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63447" y="5579558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helped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982367" y="5579558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games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189</Words>
  <Application>Microsoft Office PowerPoint</Application>
  <PresentationFormat>自定义</PresentationFormat>
  <Paragraphs>58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Times New Roman</vt:lpstr>
      <vt:lpstr>Wingdings</vt:lpstr>
      <vt:lpstr>汉仪雅酷黑 95W</vt:lpstr>
      <vt:lpstr>微软雅黑</vt:lpstr>
      <vt:lpstr>方正小标宋_GBK</vt:lpstr>
      <vt:lpstr>NEU-BZ</vt:lpstr>
      <vt:lpstr>方正黑体_GBK</vt:lpstr>
      <vt:lpstr>方正大标宋简体</vt:lpstr>
      <vt:lpstr>方正大标宋_GBK</vt:lpstr>
      <vt:lpstr>方正书宋_GBK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226</cp:revision>
  <dcterms:created xsi:type="dcterms:W3CDTF">2019-06-19T02:08:00Z</dcterms:created>
  <dcterms:modified xsi:type="dcterms:W3CDTF">2025-02-22T09:14:29Z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