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New Font" pitchFamily="18" charset="0"/>
      <p:regular r:id="rId7"/>
    </p:embeddedFon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简体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5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5.pn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)1.A.sang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B.song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C.saw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2.A.train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B.busy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C.great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)3.A.poster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B.made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C.photo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4.A.tell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B.tall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C.happy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5.A.game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B.played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C.took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8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6272" y="25104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1712" y="33581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2185" y="41153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1712" y="4846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5"/>
            <a:ext cx="109894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二、看图或根据中文意思完成句子。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44000" y="1710230"/>
            <a:ext cx="2042858" cy="14250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145" y="2054142"/>
            <a:ext cx="83958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pictures last Sunday.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540400" y="2125756"/>
            <a:ext cx="2391518" cy="767185"/>
          </a:xfrm>
          <a:prstGeom prst="rect">
            <a:avLst/>
          </a:prstGeom>
        </p:spPr>
      </p:pic>
      <p:pic>
        <p:nvPicPr>
          <p:cNvPr id="10" name="image19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059975" y="3168548"/>
            <a:ext cx="1907309" cy="163428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9847" y="3580364"/>
            <a:ext cx="785888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made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855311" y="3643665"/>
            <a:ext cx="2391518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11534" y="5043912"/>
            <a:ext cx="107184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 ate lots of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美味的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food.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750313" y="5098900"/>
            <a:ext cx="2391518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233222" y="2250417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took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5277" y="3759461"/>
            <a:ext cx="11384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poster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53785" y="5223009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delicious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23726" y="1043824"/>
            <a:ext cx="1788189" cy="13749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203" y="1201916"/>
            <a:ext cx="108314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drank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                       and                        . 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808502" y="1256904"/>
            <a:ext cx="2200185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144677" y="1256902"/>
            <a:ext cx="2200185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84614" y="1374282"/>
            <a:ext cx="914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juice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03166" y="1374281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milk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2" name="image19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900765" y="2665230"/>
            <a:ext cx="1893310" cy="14197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22360" y="2883255"/>
            <a:ext cx="95360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5.We went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                  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628393" y="2970734"/>
            <a:ext cx="2200185" cy="76718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096000" y="2970734"/>
            <a:ext cx="2200185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441847" y="3094843"/>
            <a:ext cx="5325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by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65161" y="3099139"/>
            <a:ext cx="712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bus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8" name="image19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69936" y="4539597"/>
            <a:ext cx="2222060" cy="159950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3844" y="4754504"/>
            <a:ext cx="511679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43461" y="4955759"/>
            <a:ext cx="7730265" cy="76718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26364" y="5072914"/>
            <a:ext cx="47696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He rowed a boat yesterday.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131</Words>
  <Application>Microsoft Office PowerPoint</Application>
  <PresentationFormat>自定义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New Font</vt:lpstr>
      <vt:lpstr>NEU-BZ</vt:lpstr>
      <vt:lpstr>汉仪雅酷黑 95W</vt:lpstr>
      <vt:lpstr>方正大标宋简体</vt:lpstr>
      <vt:lpstr>方正隶变_GBK</vt:lpstr>
      <vt:lpstr>方正大标宋_GBK</vt:lpstr>
      <vt:lpstr>Times New Roman</vt:lpstr>
      <vt:lpstr>方正黑体_GBK</vt:lpstr>
      <vt:lpstr>方正小标宋_GBK</vt:lpstr>
      <vt:lpstr>微软雅黑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2025-02-22T08:47:23Z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