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529" r:id="rId4"/>
    <p:sldId id="493" r:id="rId5"/>
    <p:sldId id="530" r:id="rId6"/>
    <p:sldId id="515" r:id="rId7"/>
    <p:sldId id="516" r:id="rId8"/>
    <p:sldId id="517" r:id="rId9"/>
    <p:sldId id="518" r:id="rId10"/>
    <p:sldId id="514" r:id="rId11"/>
    <p:sldId id="512" r:id="rId12"/>
    <p:sldId id="524" r:id="rId13"/>
    <p:sldId id="427" r:id="rId14"/>
  </p:sldIdLst>
  <p:sldSz cx="12192000" cy="6858000"/>
  <p:notesSz cx="6858000" cy="9144000"/>
  <p:embeddedFontLst>
    <p:embeddedFont>
      <p:font typeface="方正黑体_GBK" pitchFamily="65" charset="-122"/>
      <p:regular r:id="rId15"/>
    </p:embeddedFont>
    <p:embeddedFont>
      <p:font typeface="EU-BZ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微软雅黑" pitchFamily="34" charset="-122"/>
      <p:regular r:id="rId25"/>
      <p:bold r:id="rId26"/>
    </p:embeddedFont>
    <p:embeddedFont>
      <p:font typeface="方正隶变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6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7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2025-1-22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2  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He’s cool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6000" b="1" spc="-150" dirty="0"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572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6831" y="1650803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Mary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向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介绍自己在中国的亲人。读一读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name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Mary.I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am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girl.I’m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tall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thin.I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reading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books.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brother,Jack.He’s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clever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boy.He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riding his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bike.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sister,Alice.She’s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short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fat.She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always helps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others.She’s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drawing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pictures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6" y="861095"/>
            <a:ext cx="700687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任务一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根据短文内容连线。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24" y="1672856"/>
            <a:ext cx="10920491" cy="402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08524" y="2475410"/>
            <a:ext cx="3187178" cy="25704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008687" y="3760617"/>
            <a:ext cx="3451197" cy="13623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788743" y="2475410"/>
            <a:ext cx="3306959" cy="128520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197892" y="2396438"/>
            <a:ext cx="3187177" cy="26493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08524" y="3721131"/>
            <a:ext cx="3187178" cy="13246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096000" y="2475410"/>
            <a:ext cx="3289069" cy="13374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939338"/>
            <a:ext cx="1082317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任务二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仿照画线句子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介绍你家人的特点及爱好。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 is 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2764" y="1746853"/>
            <a:ext cx="2071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sister,Amy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52347" y="173854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95432" y="1746853"/>
            <a:ext cx="27574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beautiful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girl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3371" y="254490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0445" y="2528277"/>
            <a:ext cx="26452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reading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books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87731"/>
            <a:ext cx="109411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一、读一读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用括号内所给单词的反义词或对应词填空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注意大小写。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1.This dog is not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(good).It’s very cute.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is 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(uncle).She’s my mother’s sister.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(little) brother is a clever pupil.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68310" y="316803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7610" y="395688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aunt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3945" y="4747227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9956" y="1047405"/>
            <a:ext cx="1075666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(that) is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father.He’s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doctor.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5.Look at my sister.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(he) is a bit shy.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1212" y="1055718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63059" y="187840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22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填入所缺的单词。请注意单词的正确形式。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1.My father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doctor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我的爸爸是一位友好的医生。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little girl is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这个小女孩非常可爱。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6237" y="251038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3571" y="408273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cute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brother.He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tall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这是我的哥哥。他很高。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4.Can your little sister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call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你妹妹会接电话吗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5.He is my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.He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他是我的朋友。他淘气。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56059" y="981764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0118" y="2518579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answer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99753" y="4082440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friend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4857" y="4082440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naughty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801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6" y="861095"/>
            <a:ext cx="109728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三、根据图片和所给单词提示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仿照例句写句子。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930" y="2308946"/>
            <a:ext cx="106141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Miss Li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She’s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very nice.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2979" y="3429000"/>
            <a:ext cx="1531188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Miss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</a:t>
            </a:r>
          </a:p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nice)</a:t>
            </a:r>
            <a:endParaRPr lang="zh-CN" altLang="en-US" dirty="0"/>
          </a:p>
        </p:txBody>
      </p:sp>
      <p:pic>
        <p:nvPicPr>
          <p:cNvPr id="10" name="image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2" y="1792063"/>
            <a:ext cx="1297402" cy="16369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01904" y="1206497"/>
            <a:ext cx="1548620" cy="2041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2291" y="1396322"/>
            <a:ext cx="77296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3348" y="3289705"/>
            <a:ext cx="3048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Brother</a:t>
            </a:r>
          </a:p>
          <a:p>
            <a:pPr lvl="0"/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(naughty)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1005" y="1206497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067631" y="1481021"/>
            <a:ext cx="21130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brother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7549" y="2252258"/>
            <a:ext cx="56187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He’s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naughty.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097569" y="1688366"/>
            <a:ext cx="807532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2206" y="3113292"/>
            <a:ext cx="120417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Aunt</a:t>
            </a:r>
          </a:p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(nice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1025" y="159140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endParaRPr lang="zh-CN" altLang="en-US" dirty="0"/>
          </a:p>
        </p:txBody>
      </p:sp>
      <p:pic>
        <p:nvPicPr>
          <p:cNvPr id="10" name="image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492801"/>
            <a:ext cx="1132046" cy="142830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875354" y="1770752"/>
            <a:ext cx="29979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aunt.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6354" y="2502736"/>
            <a:ext cx="29610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She’s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nice.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4"/>
            <a:ext cx="1088846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四、这是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家的全家福照片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根据照片提示选择单词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08343" y="1770573"/>
            <a:ext cx="7498697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clever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455" y="2709948"/>
            <a:ext cx="1084750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Look at my family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photo.There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four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people in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family.This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man is my father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a 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en-US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policeman.This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my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mother.She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a 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en-US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little</a:t>
            </a:r>
            <a:r>
              <a:rPr lang="zh-CN" altLang="en-US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my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brother.He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very 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girl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bit 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image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97871" y="2991366"/>
            <a:ext cx="2914044" cy="22963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51340" y="3940937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68384" y="455649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66220" y="5172043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clever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67907" y="578759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274</Words>
  <Application>Microsoft Office PowerPoint</Application>
  <PresentationFormat>自定义</PresentationFormat>
  <Paragraphs>102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方正黑体_GBK</vt:lpstr>
      <vt:lpstr>EU-BZ</vt:lpstr>
      <vt:lpstr>方正仿宋_GBK</vt:lpstr>
      <vt:lpstr>Times New Roman</vt:lpstr>
      <vt:lpstr>方正书宋_GBK</vt:lpstr>
      <vt:lpstr>方正小标宋_GBK</vt:lpstr>
      <vt:lpstr>方正大标宋简体</vt:lpstr>
      <vt:lpstr>汉仪雅酷黑 95W</vt:lpstr>
      <vt:lpstr>NEU-BZ</vt:lpstr>
      <vt:lpstr>微软雅黑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2025-01-22T11:03:30Z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