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MS Gothic" pitchFamily="49" charset="-128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简体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小标宋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书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9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一、判断图片与对话意思是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29" y="1738257"/>
            <a:ext cx="10907915" cy="162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81891" y="3295992"/>
            <a:ext cx="110060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)1.—Did you go to the shop by bus last Sunday?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there by bike.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2.—Did the children have a picnic last week?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had a happy 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69191" y="33635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264136" y="496458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925633"/>
            <a:ext cx="10907915" cy="162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8269" y="2448099"/>
            <a:ext cx="11006051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)3.—Did you see the animals at the zoo?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didn’t.I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to the park.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MS Gothic"/>
                <a:cs typeface="MS Gothic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)4.—Welcome to Washington </a:t>
            </a:r>
            <a:r>
              <a:rPr lang="en-US" altLang="zh-CN" sz="3400" dirty="0" err="1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DC,Peter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—Thank you.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MS Gothic"/>
                <a:cs typeface="MS Gothic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)5.—Did Dad help Mum wash clothes at home?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44005" y="24564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343729" y="390264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335416" y="527309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81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4" y="861095"/>
            <a:ext cx="1092171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从方框中选择合适的单词填空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注意大小写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5796" y="1764300"/>
            <a:ext cx="740663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cousin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welcome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came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travel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dear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203" y="2659970"/>
            <a:ext cx="109217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1.Yesterday 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here by plane.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2.Did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by train yesterday?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3.Bill is my aunt’s son(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儿子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).He’s my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Amy,I’m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Beijing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city,Lingling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333" y="269752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04163" y="3492584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travel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2482" y="4259461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cousin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90170" y="504680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8151" y="5811892"/>
            <a:ext cx="182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Welcome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202</Words>
  <Application>Microsoft Office PowerPoint</Application>
  <PresentationFormat>自定义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方正隶变_GBK</vt:lpstr>
      <vt:lpstr>MS Gothic</vt:lpstr>
      <vt:lpstr>楷体</vt:lpstr>
      <vt:lpstr>微软雅黑</vt:lpstr>
      <vt:lpstr>方正大标宋简体</vt:lpstr>
      <vt:lpstr>NEU-BZ</vt:lpstr>
      <vt:lpstr>方正黑体_GBK</vt:lpstr>
      <vt:lpstr>汉仪雅酷黑 95W</vt:lpstr>
      <vt:lpstr>Calibri</vt:lpstr>
      <vt:lpstr>方正小标宋_GBK</vt:lpstr>
      <vt:lpstr>方正大标宋_GBK</vt:lpstr>
      <vt:lpstr>Wingdings</vt:lpstr>
      <vt:lpstr>方正书宋_GBK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2025-02-22T23:48:58Z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