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500" r:id="rId6"/>
    <p:sldId id="501" r:id="rId7"/>
    <p:sldId id="502" r:id="rId8"/>
    <p:sldId id="427" r:id="rId9"/>
  </p:sldIdLst>
  <p:sldSz cx="12192000" cy="6858000"/>
  <p:notesSz cx="6858000" cy="9144000"/>
  <p:embeddedFontLst>
    <p:embeddedFont>
      <p:font typeface="方正小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New Font" pitchFamily="18" charset="0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隶变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大标宋_GBK" pitchFamily="65" charset="-122"/>
      <p:regular r:id="rId20"/>
    </p:embeddedFont>
    <p:embeddedFont>
      <p:font typeface="方正书宋_GBK" pitchFamily="65" charset="-122"/>
      <p:regular r:id="rId21"/>
    </p:embeddedFont>
    <p:embeddedFont>
      <p:font typeface="方正大标宋简体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9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0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(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5"/>
            <a:ext cx="1100645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一、为句子中划线单词写出反义词。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6829" y="1862950"/>
            <a:ext cx="105322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1.She was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short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she’s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5597008" y="1917938"/>
            <a:ext cx="2158762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2138" y="2042047"/>
            <a:ext cx="6671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tall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5393" y="3162984"/>
            <a:ext cx="1089652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2.This ship is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big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that one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483509" y="3226285"/>
            <a:ext cx="2158762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094225" y="3348242"/>
            <a:ext cx="9749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small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1033" y="4604874"/>
            <a:ext cx="1086088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3.Her hair was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short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her hair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176237" y="4673287"/>
            <a:ext cx="2158762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781476" y="4789083"/>
            <a:ext cx="7986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long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122224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4.They were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young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they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602659" y="1232202"/>
            <a:ext cx="2158762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94293" y="1356311"/>
            <a:ext cx="6335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old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3654" y="2741206"/>
            <a:ext cx="979400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5.It wasn’t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clean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was                        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884700" y="2851184"/>
            <a:ext cx="2158762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467004" y="2975293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dirty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10" y="4288990"/>
            <a:ext cx="959206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6.The bag is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old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.That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one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5577427" y="4398968"/>
            <a:ext cx="2158762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83259" y="4517348"/>
            <a:ext cx="137714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new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1.Tom is tall now.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 was short then.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A.And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B.But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8054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)2.My grandparents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old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young.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A.are;aren’t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B.weren’t;weren’t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C.weren’t;were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2349" y="10563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999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)3.My mother was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now she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A.thin;thin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B.fat;fat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C.fat;thin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4257" y="10986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736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 —Is he your uncle?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A.Yes,he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2703" y="10394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973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159</Words>
  <Application>Microsoft Office PowerPoint</Application>
  <PresentationFormat>自定义</PresentationFormat>
  <Paragraphs>54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方正小标宋_GBK</vt:lpstr>
      <vt:lpstr>Times New Roman</vt:lpstr>
      <vt:lpstr>方正黑体_GBK</vt:lpstr>
      <vt:lpstr>New Font</vt:lpstr>
      <vt:lpstr>微软雅黑</vt:lpstr>
      <vt:lpstr>方正隶变_GBK</vt:lpstr>
      <vt:lpstr>汉仪雅酷黑 95W</vt:lpstr>
      <vt:lpstr>NEU-BZ</vt:lpstr>
      <vt:lpstr>方正大标宋_GBK</vt:lpstr>
      <vt:lpstr>方正书宋_GBK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2025-02-22T01:56:48Z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