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500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New Font" pitchFamily="18" charset="0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书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3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922713"/>
            <a:ext cx="10814859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根据句意完成句子。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1.—Is it sunny in London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isn’t.It’s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92423" y="3007998"/>
            <a:ext cx="2508871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05776" y="3132107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windy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9" name="image1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76829" y="2013427"/>
            <a:ext cx="2124713" cy="176175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2578" y="4613187"/>
            <a:ext cx="107527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want to play in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674507" y="4676488"/>
            <a:ext cx="2508871" cy="767185"/>
          </a:xfrm>
          <a:prstGeom prst="rect">
            <a:avLst/>
          </a:prstGeom>
        </p:spPr>
      </p:pic>
      <p:pic>
        <p:nvPicPr>
          <p:cNvPr id="12" name="image1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27545" y="4180240"/>
            <a:ext cx="2073997" cy="171970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598564" y="4797235"/>
            <a:ext cx="712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sun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172100"/>
            <a:ext cx="1088297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 were out for Chinese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339525" y="1227088"/>
            <a:ext cx="2508871" cy="767185"/>
          </a:xfrm>
          <a:prstGeom prst="rect">
            <a:avLst/>
          </a:prstGeom>
        </p:spPr>
      </p:pic>
      <p:pic>
        <p:nvPicPr>
          <p:cNvPr id="9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00094" y="938501"/>
            <a:ext cx="1799128" cy="1491790"/>
          </a:xfrm>
          <a:prstGeom prst="rect">
            <a:avLst/>
          </a:prstGeom>
        </p:spPr>
      </p:pic>
      <p:pic>
        <p:nvPicPr>
          <p:cNvPr id="10" name="image14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00094" y="2738150"/>
            <a:ext cx="1873942" cy="15538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8711" y="3051758"/>
            <a:ext cx="856210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was at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540907" y="3149267"/>
            <a:ext cx="2508871" cy="767185"/>
          </a:xfrm>
          <a:prstGeom prst="rect">
            <a:avLst/>
          </a:prstGeom>
        </p:spPr>
      </p:pic>
      <p:pic>
        <p:nvPicPr>
          <p:cNvPr id="12" name="image14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600094" y="4587788"/>
            <a:ext cx="1903845" cy="157861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0807" y="4580004"/>
            <a:ext cx="78333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5.—Were you at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325950" y="4643815"/>
            <a:ext cx="2508871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10211" y="1351197"/>
            <a:ext cx="10999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lesson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66932" y="3272205"/>
            <a:ext cx="11224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school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17702" y="4767924"/>
            <a:ext cx="7072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zoo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9773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二、选择正确的词语补全句子或对话。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(was/is) windy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2.—Were you at home yesterday?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(in/out) with Tom.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3.It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(sunny/sun) today.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406" y="169631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3620" y="32617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7546" y="4023963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sunny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9773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drink/to drink) some water.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5.—How are you?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—Very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(well/good).And you?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1302" y="932205"/>
            <a:ext cx="15552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drink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4536" y="246919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86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140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方正小标宋_GBK</vt:lpstr>
      <vt:lpstr>Times New Roman</vt:lpstr>
      <vt:lpstr>方正仿宋_GBK</vt:lpstr>
      <vt:lpstr>方正黑体_GBK</vt:lpstr>
      <vt:lpstr>New Font</vt:lpstr>
      <vt:lpstr>微软雅黑</vt:lpstr>
      <vt:lpstr>方正隶变_GBK</vt:lpstr>
      <vt:lpstr>汉仪雅酷黑 95W</vt:lpstr>
      <vt:lpstr>NEU-BZ</vt:lpstr>
      <vt:lpstr>方正书宋_GBK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2025-02-22T02:37:52Z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