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29" r:id="rId2"/>
    <p:sldId id="489" r:id="rId3"/>
    <p:sldId id="493" r:id="rId4"/>
    <p:sldId id="530" r:id="rId5"/>
    <p:sldId id="515" r:id="rId6"/>
    <p:sldId id="516" r:id="rId7"/>
    <p:sldId id="514" r:id="rId8"/>
    <p:sldId id="512" r:id="rId9"/>
    <p:sldId id="427" r:id="rId10"/>
  </p:sldIdLst>
  <p:sldSz cx="12192000" cy="6858000"/>
  <p:notesSz cx="6858000" cy="9144000"/>
  <p:embeddedFontLst>
    <p:embeddedFont>
      <p:font typeface="方正小标宋_GBK" pitchFamily="65" charset="-122"/>
      <p:regular r:id="rId11"/>
    </p:embeddedFont>
    <p:embeddedFont>
      <p:font typeface="方正黑体_GBK" pitchFamily="65" charset="-122"/>
      <p:regular r:id="rId12"/>
    </p:embeddedFont>
    <p:embeddedFont>
      <p:font typeface="方正仿宋_GBK" pitchFamily="65" charset="-122"/>
      <p:regular r:id="rId13"/>
    </p:embeddedFont>
    <p:embeddedFont>
      <p:font typeface="EU-BZ" pitchFamily="65" charset="-122"/>
      <p:regular r:id="rId14"/>
    </p:embeddedFont>
    <p:embeddedFont>
      <p:font typeface="方正大标宋简体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NEU-BZ" pitchFamily="2" charset="-122"/>
      <p:regular r:id="rId18"/>
      <p:bold r:id="rId19"/>
      <p:italic r:id="rId20"/>
      <p:boldItalic r:id="rId21"/>
    </p:embeddedFont>
    <p:embeddedFont>
      <p:font typeface="方正隶变_GBK" pitchFamily="65" charset="-122"/>
      <p:regular r:id="rId22"/>
    </p:embeddedFont>
    <p:embeddedFont>
      <p:font typeface="方正书宋_GBK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621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798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9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1863716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1   </a:t>
            </a:r>
            <a:endParaRPr lang="en-US" altLang="zh-CN" sz="6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</a:pP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Will you take your kite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en-US" sz="6000" b="1" spc="-150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EU-BZ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527069" y="4138607"/>
            <a:ext cx="684137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V="1">
            <a:off x="2527069" y="1797895"/>
            <a:ext cx="6841375" cy="1976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842360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857749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274674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7774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918" y="-153151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.jpeg">
            <a:extLst>
              <a:ext uri="{FF2B5EF4-FFF2-40B4-BE49-F238E27FC236}">
                <a16:creationId xmlns="" xmlns:a16="http://schemas.microsoft.com/office/drawing/2014/main" id="{E25C6B38-CEF0-4FDB-AB06-31D8DF0B94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91290"/>
            <a:ext cx="3928625" cy="6334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524700"/>
            <a:ext cx="11006455" cy="5036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一、根据首字母及汉语提示补全单词。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1.—On Sunday we’ll have a picnic.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That’s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太好了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2.—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为什么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not take your ball tomorrow?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Because it’s rainy.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3.The girls can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so high.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4.I’ll take some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面包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66308" y="2968073"/>
            <a:ext cx="10583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great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15206" y="3664544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Why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16445" y="5128353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ly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24611" y="5743906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bread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二、单项选择。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)1.I will take my book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Sunday.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A.in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	B.at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C.on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)2.—Will you go to school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Yes,I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will.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A.tomorrow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B.month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C.week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70866" y="176339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16946" y="334488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)3.I’ll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with my friends tomorrow.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A.swimming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B.play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C.goes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)4.—Will you row a boat tomorrow?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No,I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A.will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B.don’t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C.won’t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70866" y="102280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70866" y="263539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00499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5666" y="1845429"/>
            <a:ext cx="7682340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1.—Will you take a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—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No,I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won’t. </a:t>
            </a:r>
            <a:endParaRPr lang="zh-CN" altLang="en-US" sz="3400" dirty="0"/>
          </a:p>
        </p:txBody>
      </p:sp>
      <p:pic>
        <p:nvPicPr>
          <p:cNvPr id="8" name="image9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479078" y="1887346"/>
            <a:ext cx="2094807" cy="122197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28705" y="877717"/>
            <a:ext cx="5365019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三、看图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完成对话。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4932" y="3244334"/>
            <a:ext cx="7584052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2.—Will you take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—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Yes,I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will.  </a:t>
            </a:r>
            <a:endParaRPr lang="zh-CN" altLang="en-US" sz="3400" dirty="0"/>
          </a:p>
        </p:txBody>
      </p:sp>
      <p:pic>
        <p:nvPicPr>
          <p:cNvPr id="11" name="image9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555305" y="3486577"/>
            <a:ext cx="2018580" cy="117750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629170" y="1754880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ball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195523" y="3334295"/>
            <a:ext cx="13003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apples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22086" y="1101525"/>
            <a:ext cx="779922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3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.—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                           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</a:rPr>
              <a:t> 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—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ea typeface="Times New Roman"/>
              </a:rPr>
              <a:t> </a:t>
            </a:r>
            <a:endParaRPr lang="zh-CN" altLang="en-US" sz="3400" dirty="0"/>
          </a:p>
        </p:txBody>
      </p:sp>
      <p:pic>
        <p:nvPicPr>
          <p:cNvPr id="8" name="image9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231476" y="1181307"/>
            <a:ext cx="1780760" cy="124081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92721" y="1186163"/>
            <a:ext cx="543507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Will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you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take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cake?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03913" y="1932521"/>
            <a:ext cx="19716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</a:rPr>
              <a:t>Yes,I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will.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2" name="image9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370678" y="3272845"/>
            <a:ext cx="1502355" cy="1261681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533395" y="2937935"/>
            <a:ext cx="798344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4.—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 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21416" y="3027462"/>
            <a:ext cx="49276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Will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you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take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some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juice?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63629" y="3768931"/>
            <a:ext cx="26357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No,I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won’t.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07B312D-F8DB-4F6B-99DD-EF5096D85897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CCCDC9A0-0837-44E8-9782-0EF2F9A60C23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11" name="image7.jpeg">
            <a:extLst>
              <a:ext uri="{FF2B5EF4-FFF2-40B4-BE49-F238E27FC236}">
                <a16:creationId xmlns="" xmlns:a16="http://schemas.microsoft.com/office/drawing/2014/main" id="{F6BBBF94-BF18-4022-BEEA-1B2BA919E3B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17276" y="861094"/>
            <a:ext cx="3722212" cy="68451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81891" y="1612666"/>
            <a:ext cx="10930024" cy="3951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周日大明要去野餐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他会带什么呢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阅读短文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选择大明要带的东西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在括号里打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NEU-BZ"/>
                <a:cs typeface="Times New Roman"/>
              </a:rPr>
              <a:t>􀳫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On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Sunday,Daming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 going to have a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picnic.He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will take a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ball,a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kite, some milk and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bread,but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he won’t take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rice,his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bike or noodles.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21"/>
          <a:stretch/>
        </p:blipFill>
        <p:spPr bwMode="auto">
          <a:xfrm>
            <a:off x="627441" y="952534"/>
            <a:ext cx="10587982" cy="2198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99"/>
          <a:stretch/>
        </p:blipFill>
        <p:spPr bwMode="auto">
          <a:xfrm>
            <a:off x="458354" y="3151425"/>
            <a:ext cx="7372187" cy="2393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244009" y="231864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887767" y="234410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257731" y="467848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4103586" y="464523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52275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186</Words>
  <Application>Microsoft Office PowerPoint</Application>
  <PresentationFormat>自定义</PresentationFormat>
  <Paragraphs>71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5" baseType="lpstr">
      <vt:lpstr>Arial</vt:lpstr>
      <vt:lpstr>宋体</vt:lpstr>
      <vt:lpstr>方正小标宋_GBK</vt:lpstr>
      <vt:lpstr>方正黑体_GBK</vt:lpstr>
      <vt:lpstr>Times New Roman</vt:lpstr>
      <vt:lpstr>方正仿宋_GBK</vt:lpstr>
      <vt:lpstr>EU-BZ</vt:lpstr>
      <vt:lpstr>楷体</vt:lpstr>
      <vt:lpstr>方正大标宋简体</vt:lpstr>
      <vt:lpstr>微软雅黑</vt:lpstr>
      <vt:lpstr>汉仪雅酷黑 95W</vt:lpstr>
      <vt:lpstr>NEU-BZ</vt:lpstr>
      <vt:lpstr>方正隶变_GBK</vt:lpstr>
      <vt:lpstr>方正书宋_GBK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229</cp:revision>
  <dcterms:created xsi:type="dcterms:W3CDTF">2019-06-19T02:08:00Z</dcterms:created>
  <dcterms:modified xsi:type="dcterms:W3CDTF">2025-02-14T08:29:58Z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