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小标宋_GBK" pitchFamily="65" charset="-122"/>
      <p:regular r:id="rId7"/>
    </p:embeddedFont>
    <p:embeddedFont>
      <p:font typeface="方正仿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988492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017" y="847896"/>
            <a:ext cx="9019309" cy="124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按你所听到的顺序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把序号填在横线上。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36" y="2137092"/>
            <a:ext cx="8877993" cy="303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65018" y="5037514"/>
            <a:ext cx="10892616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7349" y="51474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8803" y="51598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5111" y="516411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98247" y="51570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1142" y="589100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6557" y="588828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0355" y="58965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87319" y="58965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9315" y="861094"/>
            <a:ext cx="1099260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39" y="2599000"/>
            <a:ext cx="11046807" cy="225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45522" y="4225233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7998" y="4225232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92882" y="4239078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10896" y="4239077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am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ten.My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hair was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hair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They’re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Now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6703" y="1688231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8442" y="168823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four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3197" y="252830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6920" y="252830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0737" y="3242248"/>
            <a:ext cx="2440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grandparents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4656" y="3242248"/>
            <a:ext cx="11416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932" y="3242248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young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16774" y="40321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42307" y="4106978"/>
            <a:ext cx="8515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151</Words>
  <Application>Microsoft Office PowerPoint</Application>
  <PresentationFormat>自定义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方正小标宋_GBK</vt:lpstr>
      <vt:lpstr>Times New Roman</vt:lpstr>
      <vt:lpstr>方正仿宋_GBK</vt:lpstr>
      <vt:lpstr>方正黑体_GBK</vt:lpstr>
      <vt:lpstr>微软雅黑</vt:lpstr>
      <vt:lpstr>方正隶变_GBK</vt:lpstr>
      <vt:lpstr>汉仪雅酷黑 95W</vt:lpstr>
      <vt:lpstr>NEU-BZ</vt:lpstr>
      <vt:lpstr>方正书宋_GBK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2025-02-22T02:24:18Z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