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微软雅黑" pitchFamily="34" charset="-122"/>
      <p:regular r:id="rId7"/>
      <p:bold r:id="rId8"/>
    </p:embeddedFont>
    <p:embeddedFont>
      <p:font typeface="方正小标宋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方正隶变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1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8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109300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一、根据表格内容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601725"/>
              </p:ext>
            </p:extLst>
          </p:nvPr>
        </p:nvGraphicFramePr>
        <p:xfrm>
          <a:off x="956863" y="1472246"/>
          <a:ext cx="10555051" cy="4870356"/>
        </p:xfrm>
        <a:graphic>
          <a:graphicData uri="http://schemas.openxmlformats.org/drawingml/2006/table">
            <a:tbl>
              <a:tblPr firstRow="1" firstCol="1" bandRow="1"/>
              <a:tblGrid>
                <a:gridCol w="2294575"/>
                <a:gridCol w="2065119"/>
                <a:gridCol w="2065119"/>
                <a:gridCol w="2065119"/>
                <a:gridCol w="2065119"/>
              </a:tblGrid>
              <a:tr h="10797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last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Monday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last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Tuesday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last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Friday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last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Sunday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8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Daming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8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Lingling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2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Amy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6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Grandma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image28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759" y="5337517"/>
            <a:ext cx="1346491" cy="9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28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267" y="2563255"/>
            <a:ext cx="1238681" cy="92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284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423" y="3542516"/>
            <a:ext cx="1188888" cy="88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285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07" y="4486583"/>
            <a:ext cx="1188633" cy="77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939338"/>
            <a:ext cx="108635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)1.Daming went swimming last Monday.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)2.Lingling went to the park last Friday.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)3.Amy did homework last Sunday.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4.Grandma listened to music last Saturday.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9107" y="11141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5616" y="184654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3151" y="263504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9107" y="34290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二、读问句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1.Was it fun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)2.How was your picnic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3.What did you do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4.Did Grandma go to the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supermarket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last Sunday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)5.How did you go there?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589520" y="1949515"/>
            <a:ext cx="3830954" cy="41734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sang songs with my sister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D.No,it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wasn’t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 great!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2889" y="18627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2889" y="26461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6263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999" y="4166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2136" y="56624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201</Words>
  <Application>Microsoft Office PowerPoint</Application>
  <PresentationFormat>自定义</PresentationFormat>
  <Paragraphs>66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2025-02-22T08:55:18Z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