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8" r:id="rId2"/>
    <p:sldId id="489" r:id="rId3"/>
    <p:sldId id="490" r:id="rId4"/>
    <p:sldId id="499" r:id="rId5"/>
    <p:sldId id="491" r:id="rId6"/>
    <p:sldId id="492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方正黑体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方正大标宋简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小标宋_GBK" pitchFamily="65" charset="-122"/>
      <p:regular r:id="rId18"/>
    </p:embeddedFont>
    <p:embeddedFont>
      <p:font typeface="方正大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Module 2   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堂上听力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（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）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946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81655" y="861094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861094"/>
            <a:ext cx="863854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一、听音判断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与所听内容相符的写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90" y="2668384"/>
            <a:ext cx="10592030" cy="2433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879022" y="4424736"/>
            <a:ext cx="5436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75364" y="4424735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T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30241" y="4424736"/>
            <a:ext cx="5436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31533" y="4424736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T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55" y="861094"/>
            <a:ext cx="1088846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选择正确答案。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1.Nancy is from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A.Beijing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B.London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C.Shanghai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doctor.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A.Nancy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B.Nancy’s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mother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C.Nancy’s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father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6439" y="18209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6439" y="34040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55" y="861094"/>
            <a:ext cx="1088846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)3.Is Nancy’s house close to Big Ben?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don’t know.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7311" y="10396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5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3285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)4.There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near Nancy’s house.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3014" y="10658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1859248"/>
            <a:ext cx="9925396" cy="2152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393" y="861095"/>
            <a:ext cx="1086352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把句子中所缺的单词填上。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读三遍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small.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2.This is Big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Ben.It’s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3.Tower Bridge is very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4.It’s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the Queen’s house.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book is it?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29860" y="1703586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ship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8906" y="2484636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56113" y="3261752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famous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61692" y="4027686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close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33204" y="4808736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Whose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165</Words>
  <Application>Microsoft Office PowerPoint</Application>
  <PresentationFormat>自定义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Times New Roman</vt:lpstr>
      <vt:lpstr>Wingdings</vt:lpstr>
      <vt:lpstr>微软雅黑</vt:lpstr>
      <vt:lpstr>方正黑体_GBK</vt:lpstr>
      <vt:lpstr>汉仪雅酷黑 95W</vt:lpstr>
      <vt:lpstr>方正隶变_GBK</vt:lpstr>
      <vt:lpstr>方正大标宋简体</vt:lpstr>
      <vt:lpstr>Calibri</vt:lpstr>
      <vt:lpstr>方正小标宋_GBK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225</cp:revision>
  <dcterms:created xsi:type="dcterms:W3CDTF">2019-06-19T02:08:00Z</dcterms:created>
  <dcterms:modified xsi:type="dcterms:W3CDTF">2025-02-10T07:08:15Z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