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530" r:id="rId4"/>
    <p:sldId id="493" r:id="rId5"/>
    <p:sldId id="531" r:id="rId6"/>
    <p:sldId id="515" r:id="rId7"/>
    <p:sldId id="516" r:id="rId8"/>
    <p:sldId id="532" r:id="rId9"/>
    <p:sldId id="514" r:id="rId10"/>
    <p:sldId id="512" r:id="rId11"/>
    <p:sldId id="427" r:id="rId12"/>
  </p:sldIdLst>
  <p:sldSz cx="12192000" cy="6858000"/>
  <p:notesSz cx="6858000" cy="9144000"/>
  <p:embeddedFontLst>
    <p:embeddedFont>
      <p:font typeface="方正黑体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EU-BZ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微软雅黑" pitchFamily="34" charset="-122"/>
      <p:regular r:id="rId24"/>
      <p:bold r:id="rId25"/>
    </p:embeddedFont>
    <p:embeddedFont>
      <p:font typeface="MS Gothic" pitchFamily="49" charset="-128"/>
      <p:regular r:id="rId26"/>
    </p:embeddedFont>
    <p:embeddedFont>
      <p:font typeface="方正小标宋_GBK" pitchFamily="65" charset="-122"/>
      <p:regular r:id="rId27"/>
    </p:embeddedFont>
    <p:embeddedFont>
      <p:font typeface="方正大标宋简体" charset="-122"/>
      <p:regular r:id="rId28"/>
    </p:embeddedFont>
    <p:embeddedFont>
      <p:font typeface="方正隶变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6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72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 </a:t>
            </a:r>
            <a:endParaRPr lang="en-US" altLang="zh-CN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I took some pictures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070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1176988"/>
            <a:ext cx="566806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8" name="image2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23812" y="1258155"/>
            <a:ext cx="2268028" cy="17703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91839" y="1258155"/>
            <a:ext cx="832935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we;last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week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7804" y="2089151"/>
            <a:ext cx="63166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games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week.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891" y="1524699"/>
            <a:ext cx="109894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一、根据所给的汉语意思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选择正确的字母或字母组合补全单词。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优美地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b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utifully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     A.ae       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	     C.ee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非常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好的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gr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	A.ae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C.ie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最近过去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	A.as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B.az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1287" y="32835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2414" y="48329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7242" y="56197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3974" y="1117375"/>
            <a:ext cx="109894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在那儿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endParaRPr lang="en-US" altLang="zh-CN" sz="3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			     </a:t>
            </a:r>
            <a:r>
              <a:rPr lang="en-US" altLang="zh-CN" sz="3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A.eer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	  </a:t>
            </a:r>
            <a:r>
              <a:rPr lang="en-US" altLang="zh-CN" sz="3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B.ere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en-US" altLang="zh-CN" sz="3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</a:t>
            </a:r>
            <a:r>
              <a:rPr lang="en-US" altLang="zh-CN" sz="3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C.ree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告诉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A.el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B.ee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3730" y="13132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52164" y="2813447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237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219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二、选词填空。根据句子的上下文意思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从方框中找出句子所缺单词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并把它写在横线上。请注意大小写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每个单词只用一次。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5334" y="3238678"/>
            <a:ext cx="5465997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of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4282101"/>
            <a:ext cx="1100645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1.Let’s tell him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our picnic.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2.Yesterday I went to the supermarket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mum.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9380" y="434859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38769" y="5113097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2003368" y="1088967"/>
            <a:ext cx="5527964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of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773" y="2120783"/>
            <a:ext cx="110064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saw lots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flowers in the park.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grandparents walked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park yesterday afternoon.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76952" y="2186070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296056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301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三、用所给单词的正确形式填空。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mother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fat then.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 ate some food and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(drink) some milk.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3.Tell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I) about your English teacher.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4.We took some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(picture) in the zoo.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5.Lingling played the piano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(beautiful).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70896" y="1687884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6736" y="245355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drank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242044"/>
            <a:ext cx="8274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8678" y="4006789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pictures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4108" y="4796614"/>
            <a:ext cx="20778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beautifully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10309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阅读短文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判断下列句子正误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正确的写</a:t>
            </a:r>
            <a:r>
              <a:rPr lang="en-US" altLang="zh-CN" sz="3400" spc="-15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spc="-15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spc="-15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错误的写</a:t>
            </a:r>
            <a:r>
              <a:rPr lang="en-US" altLang="zh-CN" sz="3400" spc="-15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spc="-15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Sunday we had a picnic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park.We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there by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bus.Mum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Dad ate some food and drank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drinks.Tom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Sam played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games.Amy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listened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music.Lingling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sang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danced.I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walked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park.We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good time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5"/>
            <a:ext cx="110309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1.Mum and Dad ate some food and drank some drinks.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MS Gothic"/>
                <a:cs typeface="MS Gothic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)2.Tom and Sam played football.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MS Gothic"/>
                <a:cs typeface="MS Gothic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)3.We were in the park last Saturday.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4.We went to the park by bus.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)5.We had a good time.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124189" y="93775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247510" y="257145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273791" y="3369479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165754" y="40661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147786" y="48634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040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4521" y="1761922"/>
            <a:ext cx="1096739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仿照例子写句子。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1998" y="2523186"/>
            <a:ext cx="69316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I;yesterday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school by bus yesterday.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546" y="2767608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:</a:t>
            </a:r>
            <a:endParaRPr lang="zh-CN" altLang="en-US" dirty="0"/>
          </a:p>
        </p:txBody>
      </p:sp>
      <p:pic>
        <p:nvPicPr>
          <p:cNvPr id="12" name="image2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39057" y="2700568"/>
            <a:ext cx="2705130" cy="12147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333" y="4457988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13" name="image21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83265" y="4457988"/>
            <a:ext cx="1946713" cy="139832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422228" y="4441361"/>
            <a:ext cx="808968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 err="1">
                <a:latin typeface="Times New Roman"/>
                <a:ea typeface="宋体"/>
              </a:rPr>
              <a:t>he;last</a:t>
            </a:r>
            <a:r>
              <a:rPr lang="en-US" altLang="zh-CN" sz="3400" dirty="0">
                <a:latin typeface="Times New Roman"/>
                <a:ea typeface="宋体"/>
              </a:rPr>
              <a:t> Sunday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3749154" y="5288983"/>
            <a:ext cx="68578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sang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songs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last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Sunday.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309</Words>
  <Application>Microsoft Office PowerPoint</Application>
  <PresentationFormat>自定义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方正黑体_GBK</vt:lpstr>
      <vt:lpstr>NEU-BZ</vt:lpstr>
      <vt:lpstr>EU-BZ</vt:lpstr>
      <vt:lpstr>方正仿宋_GBK</vt:lpstr>
      <vt:lpstr>Times New Roman</vt:lpstr>
      <vt:lpstr>Calibri</vt:lpstr>
      <vt:lpstr>微软雅黑</vt:lpstr>
      <vt:lpstr>MS Gothic</vt:lpstr>
      <vt:lpstr>方正小标宋_GBK</vt:lpstr>
      <vt:lpstr>汉仪雅酷黑 95W</vt:lpstr>
      <vt:lpstr>方正大标宋简体</vt:lpstr>
      <vt:lpstr>楷体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2025-02-25T00:36:52Z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