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方正小标宋_GBK" pitchFamily="65" charset="-122"/>
      <p:regular r:id="rId7"/>
    </p:embeddedFont>
    <p:embeddedFont>
      <p:font typeface="方正仿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一、选出与所给单词同类的一项。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)1.tomorrow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A.month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C.yesterday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)2.fine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A.well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C.is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)3.moon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A.three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B.sun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C.five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)4.sunny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B.rain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C.cloudy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)5.was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C.am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7538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3447" y="25911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341" y="33499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1822" y="41064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1967" y="48799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2" y="861095"/>
            <a:ext cx="1089677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149" y="1662545"/>
            <a:ext cx="6916189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windy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zoo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833" y="2734887"/>
            <a:ext cx="107720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name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Jenny.I’m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ten.It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sunny 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So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was 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with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parents.We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 at the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Today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play in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park.I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 to fly my kite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Because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it’s 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9764" y="2813447"/>
            <a:ext cx="18582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yesterday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0528" y="362501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69365" y="362500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zoo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0528" y="435071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7255" y="5129640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83979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三、看图回答问题。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34334" y="1738258"/>
            <a:ext cx="1957069" cy="162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1946" y="1688005"/>
            <a:ext cx="659469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1.—Was the monkey at the park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519001"/>
            <a:ext cx="24434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34333" y="3864581"/>
            <a:ext cx="1975997" cy="16384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03633" y="3773110"/>
            <a:ext cx="7036222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2.—Were you at the cinema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1776334" y="4657443"/>
            <a:ext cx="23456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No,I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wasn’t.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129</Words>
  <Application>Microsoft Office PowerPoint</Application>
  <PresentationFormat>自定义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方正仿宋_GBK</vt:lpstr>
      <vt:lpstr>方正黑体_GBK</vt:lpstr>
      <vt:lpstr>微软雅黑</vt:lpstr>
      <vt:lpstr>方正隶变_GBK</vt:lpstr>
      <vt:lpstr>汉仪雅酷黑 95W</vt:lpstr>
      <vt:lpstr>NEU-BZ</vt:lpstr>
      <vt:lpstr>方正大标宋_GBK</vt:lpstr>
      <vt:lpstr>方正书宋_GBK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2025-02-22T02:47:28Z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