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15" r:id="rId5"/>
    <p:sldId id="516" r:id="rId6"/>
    <p:sldId id="529" r:id="rId7"/>
    <p:sldId id="517" r:id="rId8"/>
    <p:sldId id="530" r:id="rId9"/>
    <p:sldId id="518" r:id="rId10"/>
    <p:sldId id="519" r:id="rId11"/>
    <p:sldId id="520" r:id="rId12"/>
    <p:sldId id="521" r:id="rId13"/>
    <p:sldId id="522" r:id="rId14"/>
    <p:sldId id="523" r:id="rId15"/>
    <p:sldId id="427" r:id="rId16"/>
  </p:sldIdLst>
  <p:sldSz cx="12192000" cy="6858000"/>
  <p:notesSz cx="6858000" cy="9144000"/>
  <p:embeddedFontLst>
    <p:embeddedFont>
      <p:font typeface="方正大标宋简体" charset="-122"/>
      <p:regular r:id="rId17"/>
    </p:embeddedFont>
    <p:embeddedFont>
      <p:font typeface="方正隶变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仿宋_GBK" pitchFamily="65" charset="-122"/>
      <p:regular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1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3.png"/><Relationship Id="rId7" Type="http://schemas.openxmlformats.org/officeDocument/2006/relationships/image" Target="../media/image12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第九模块综合练习</a:t>
            </a:r>
            <a:endParaRPr lang="zh-CN" altLang="en-US" sz="6000" b="1" spc="-15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997" y="861094"/>
            <a:ext cx="1076775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1.How did Danny go to visit his uncle?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train.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plane.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ship.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4222" y="18130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80" y="861095"/>
            <a:ext cx="1093123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 didn’t Danny do in Washington DC?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1983164"/>
            <a:ext cx="1783481" cy="1445836"/>
          </a:xfrm>
          <a:prstGeom prst="rect">
            <a:avLst/>
          </a:prstGeom>
        </p:spPr>
      </p:pic>
      <p:pic>
        <p:nvPicPr>
          <p:cNvPr id="9" name="image2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101791" y="2004342"/>
            <a:ext cx="1614892" cy="1424658"/>
          </a:xfrm>
          <a:prstGeom prst="rect">
            <a:avLst/>
          </a:prstGeom>
        </p:spPr>
      </p:pic>
      <p:pic>
        <p:nvPicPr>
          <p:cNvPr id="10" name="image24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115992" y="1983164"/>
            <a:ext cx="1852893" cy="142465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03305" y="2004342"/>
            <a:ext cx="89458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        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3874" y="10584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6581" y="861094"/>
            <a:ext cx="1080533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)1.Danny lives in Washington DC.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)2.Danny’s parents went to the US last Saturday.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3.Danny visited the White House.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)4.Danny went back to Beijing on Saturday.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4562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9107" y="25615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9107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1333" y="426202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把下列图片排序。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9546" y="1944337"/>
            <a:ext cx="1775000" cy="1547004"/>
          </a:xfrm>
          <a:prstGeom prst="rect">
            <a:avLst/>
          </a:prstGeom>
        </p:spPr>
      </p:pic>
      <p:pic>
        <p:nvPicPr>
          <p:cNvPr id="9" name="image24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966692" y="1936024"/>
            <a:ext cx="1775000" cy="1547004"/>
          </a:xfrm>
          <a:prstGeom prst="rect">
            <a:avLst/>
          </a:prstGeom>
        </p:spPr>
      </p:pic>
      <p:pic>
        <p:nvPicPr>
          <p:cNvPr id="10" name="image24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194506" y="1952654"/>
            <a:ext cx="1755919" cy="1530374"/>
          </a:xfrm>
          <a:prstGeom prst="rect">
            <a:avLst/>
          </a:prstGeom>
        </p:spPr>
      </p:pic>
      <p:pic>
        <p:nvPicPr>
          <p:cNvPr id="11" name="image245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396450" y="1952650"/>
            <a:ext cx="1755924" cy="1530378"/>
          </a:xfrm>
          <a:prstGeom prst="rect">
            <a:avLst/>
          </a:prstGeom>
        </p:spPr>
      </p:pic>
      <p:pic>
        <p:nvPicPr>
          <p:cNvPr id="12" name="image246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591943" y="1952650"/>
            <a:ext cx="1765462" cy="153869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8947" y="3449776"/>
            <a:ext cx="107379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9083" y="365690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52855" y="365690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94663" y="36569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31450" y="365690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341779" y="36637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六、小美上周去了广州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大明去了北京。请根据例句仿写短文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介绍大明上周去了北京。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Xiaomei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Guangzhou 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week.She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there by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bus.She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visited her grandpa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happy.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Beijing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week.He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plane.He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Great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Wall.He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一、写出下列动词的过去式。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1.do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2.are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	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4.visit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5.travel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	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6.come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7.live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8.am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23656" y="1704684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24585" y="1704684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03430" y="2477681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95568" y="2477681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23332" y="3250158"/>
            <a:ext cx="18229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travelled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17396" y="3250157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07864" y="4023587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lived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94503" y="4023587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2207800"/>
            <a:ext cx="1093833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school,Amy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 is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Xiaoyong.He’s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my uncle and my aunt’s son(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儿子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Lily,I’m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Beijing.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6619" y="2361579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elcome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11134" y="315882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ousin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73199" y="4706115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2068" y="471336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oliday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460" y="841079"/>
            <a:ext cx="11065856" cy="130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二、根据图片、首字母或中文提示写单词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注意单词的正确形式。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60553" y="1003274"/>
            <a:ext cx="1916776" cy="1437582"/>
          </a:xfrm>
          <a:prstGeom prst="rect">
            <a:avLst/>
          </a:prstGeom>
        </p:spPr>
      </p:pic>
      <p:pic>
        <p:nvPicPr>
          <p:cNvPr id="8" name="image23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192646" y="2654736"/>
            <a:ext cx="2072873" cy="15123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892" y="1180396"/>
            <a:ext cx="807996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4.It’s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from London.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79836" y="1239071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postcard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7003" y="3017141"/>
            <a:ext cx="1088491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went to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last week.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86528" y="307134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pop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79310" y="3071345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concert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9169" y="4430375"/>
            <a:ext cx="10797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6.Did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by plane last week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上周你乘飞机旅行的吗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32468" y="4480701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travel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905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正在讨论上个假期的活动经历。从方框中选择最佳选项补全对话。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Sam:Hello,Amy.How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Amy:Hello,Sam.I’m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fine,thank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you.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Sam:I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 to Beijing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Amy:Really?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2.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Sam:No,I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 there by plane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6379402" y="1711498"/>
            <a:ext cx="5191914" cy="469667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A.Did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you visit the Great Wall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?</a:t>
            </a:r>
          </a:p>
          <a:p>
            <a:pPr lvl="0">
              <a:lnSpc>
                <a:spcPct val="11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B.But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 visited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Tian’anmen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Square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1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C.Where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did you go for your holiday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?</a:t>
            </a:r>
          </a:p>
          <a:p>
            <a:pPr lvl="0">
              <a:lnSpc>
                <a:spcPct val="11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1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E.Did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you go there by train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24833" y="35413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99643" y="49293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905"/>
            <a:ext cx="575402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Amy: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Sam:Yes,I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did.It’s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beautiful.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Amy:Did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you visit the Summer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Palace 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颐和园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)?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Sam:No,I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Amy:Did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have a nice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holiday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20001" y="1221047"/>
            <a:ext cx="5191914" cy="469667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A.Did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you visit the Great Wall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?</a:t>
            </a:r>
          </a:p>
          <a:p>
            <a:pPr lvl="0">
              <a:lnSpc>
                <a:spcPct val="11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B.But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 visited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Tian’anmen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Square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1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C.Where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did you go for your holiday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?</a:t>
            </a:r>
          </a:p>
          <a:p>
            <a:pPr lvl="0">
              <a:lnSpc>
                <a:spcPct val="11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1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E.Did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you go there by train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5556" y="8410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70703" y="35693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43087" y="55874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823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88833" y="861095"/>
            <a:ext cx="11140672" cy="4462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讲述了自己的美妙旅行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从方框中选择恰当的内容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填在文中横线上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Daming.Last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week was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holiday.I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Hangzhou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visit my uncle’s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family.I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was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fun.I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sat(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next to the window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plane.And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saw many houses and parks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ground.They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were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small.I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liked the food on the plane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I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drank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juice.My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aunt met me at the airport and we got home very late.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252" y="5353166"/>
            <a:ext cx="10975975" cy="113877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picnic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by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plane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time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D.ate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bread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E.drank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drinks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24111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2972" y="40579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next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by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river.We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there by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bus.We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ate delicious food and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.My aunt cooked fish for me and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cousin.We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helped my aunt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too.We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012" y="3366425"/>
            <a:ext cx="10975975" cy="157812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picnic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by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plane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time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D.ate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bread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E.drank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drinks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15329" y="9559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4098" y="17125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46950" y="24740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566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4"/>
            <a:ext cx="10921711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完成下面的题目。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Danny.Last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Saturday I went to visit my uncle with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parents.He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lives in Washington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DC.It’s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capital(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首都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of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there by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plane.We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 many things in Washington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DC.We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visited the White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House.It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very famous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took lots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ate some delicious food and went to a concert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too.We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back to Beijing 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Friday.We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a nice holiday.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7443554</TotalTime>
  <Words>485</Words>
  <Application>Microsoft Office PowerPoint</Application>
  <PresentationFormat>自定义</PresentationFormat>
  <Paragraphs>134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方正大标宋简体</vt:lpstr>
      <vt:lpstr>方正隶变_GBK</vt:lpstr>
      <vt:lpstr>方正小标宋_GBK</vt:lpstr>
      <vt:lpstr>Times New Roman</vt:lpstr>
      <vt:lpstr>Calibri</vt:lpstr>
      <vt:lpstr>方正黑体_GBK</vt:lpstr>
      <vt:lpstr>微软雅黑</vt:lpstr>
      <vt:lpstr>汉仪雅酷黑 95W</vt:lpstr>
      <vt:lpstr>方正仿宋_GBK</vt:lpstr>
      <vt:lpstr>Wingdings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2025-02-27T01:28:19Z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