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29" r:id="rId2"/>
    <p:sldId id="489" r:id="rId3"/>
    <p:sldId id="530" r:id="rId4"/>
    <p:sldId id="493" r:id="rId5"/>
    <p:sldId id="515" r:id="rId6"/>
    <p:sldId id="514" r:id="rId7"/>
    <p:sldId id="512" r:id="rId8"/>
    <p:sldId id="427" r:id="rId9"/>
  </p:sldIdLst>
  <p:sldSz cx="12192000" cy="6858000"/>
  <p:notesSz cx="6858000" cy="9144000"/>
  <p:embeddedFontLst>
    <p:embeddedFont>
      <p:font typeface="方正黑体_GBK" pitchFamily="65" charset="-122"/>
      <p:regular r:id="rId10"/>
    </p:embeddedFont>
    <p:embeddedFont>
      <p:font typeface="EU-BZ" pitchFamily="65" charset="-122"/>
      <p:regular r:id="rId11"/>
    </p:embeddedFont>
    <p:embeddedFont>
      <p:font typeface="方正仿宋_GBK" pitchFamily="65" charset="-122"/>
      <p:regular r:id="rId12"/>
    </p:embeddedFont>
    <p:embeddedFont>
      <p:font typeface="Calibri" pitchFamily="34" charset="0"/>
      <p:regular r:id="rId13"/>
      <p:bold r:id="rId14"/>
      <p:italic r:id="rId15"/>
      <p:boldItalic r:id="rId16"/>
    </p:embeddedFont>
    <p:embeddedFont>
      <p:font typeface="微软雅黑" pitchFamily="34" charset="-122"/>
      <p:regular r:id="rId17"/>
      <p:bold r:id="rId18"/>
    </p:embeddedFont>
    <p:embeddedFont>
      <p:font typeface="方正小标宋_GBK" pitchFamily="65" charset="-122"/>
      <p:regular r:id="rId19"/>
    </p:embeddedFont>
    <p:embeddedFont>
      <p:font typeface="方正大标宋简体" charset="-122"/>
      <p:regular r:id="rId20"/>
    </p:embeddedFont>
    <p:embeddedFont>
      <p:font typeface="方正隶变_GBK" pitchFamily="65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875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72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presProps" Target="presProp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2025-2-25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6.tif"/><Relationship Id="rId4" Type="http://schemas.openxmlformats.org/officeDocument/2006/relationships/image" Target="../media/image5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8.tif"/><Relationship Id="rId4" Type="http://schemas.openxmlformats.org/officeDocument/2006/relationships/image" Target="../media/image7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1863716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>
              <a:lnSpc>
                <a:spcPct val="100000"/>
              </a:lnSpc>
            </a:pP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Did he live in New York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en-US" sz="6000" b="1" spc="-150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EU-BZ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527069" y="4138607"/>
            <a:ext cx="684137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 flipV="1">
            <a:off x="2527069" y="1797895"/>
            <a:ext cx="6841375" cy="1976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842360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857749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B5BA80-9753-757A-7D9A-8F60662E6021}"/>
              </a:ext>
            </a:extLst>
          </p:cNvPr>
          <p:cNvSpPr txBox="1"/>
          <p:nvPr/>
        </p:nvSpPr>
        <p:spPr>
          <a:xfrm>
            <a:off x="5150122" y="1274674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="" xmlns:a16="http://schemas.microsoft.com/office/drawing/2014/main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="" xmlns:a16="http://schemas.microsoft.com/office/drawing/2014/main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8284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1.jpeg">
            <a:extLst>
              <a:ext uri="{FF2B5EF4-FFF2-40B4-BE49-F238E27FC236}">
                <a16:creationId xmlns="" xmlns:a16="http://schemas.microsoft.com/office/drawing/2014/main" id="{E25C6B38-CEF0-4FDB-AB06-31D8DF0B9457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891290"/>
            <a:ext cx="3928625" cy="6334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637" y="1524700"/>
            <a:ext cx="11096278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一、单项选择。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)1.My cousin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in the UK.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A.live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B.lives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C.living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)2.Did you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by bike?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A.came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B.come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C.comes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70866" y="249372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85815" y="408205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3.This is a postcard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my cousin.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A.of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B.from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C.with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4.Does he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in the US?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A.live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B.lived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C.lives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)5.He lived in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,the US.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A.New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York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B.London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C.Beijing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6789" y="103940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02744" y="257749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14766" y="414011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97686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29" y="861094"/>
            <a:ext cx="1090508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二、给下列句子选择合适的答语。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1.Did he live in New York?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A.No,I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wasn’t.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)2.Did you come by train?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B.No,he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didn’t.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3.Does he live in New York?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C.Yes,he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does.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4.Was it fun?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	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D.Yes,it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was.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5.Were you at home yesterday?	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E.No,I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didn’t.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45061" y="183826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45061" y="259405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21015" y="335141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24910" y="413949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25618" y="493007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1767" y="861095"/>
            <a:ext cx="10939549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三、选词填空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补全短文。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填序号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88774" y="1738257"/>
            <a:ext cx="10723141" cy="87716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A.concert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B.wasn’t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C.lives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D.in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E.by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F.holiday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77690" y="2626642"/>
            <a:ext cx="10725912" cy="38856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5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My uncle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in Hainan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now,but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he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in Hainan last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week.He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was on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in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Dalian.He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went there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4.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plane.He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visited many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places 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5.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Dalian. He went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to a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6.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and a football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game.He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had a great time.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171774" y="271875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568053" y="271819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637762" y="3445626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472242" y="422297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167929" y="421168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922346" y="496408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07B312D-F8DB-4F6B-99DD-EF5096D85897}"/>
              </a:ext>
            </a:extLst>
          </p:cNvPr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="" xmlns:a16="http://schemas.microsoft.com/office/drawing/2014/main" id="{CCCDC9A0-0837-44E8-9782-0EF2F9A60C23}"/>
              </a:ext>
            </a:extLst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11" name="image7.jpeg">
            <a:extLst>
              <a:ext uri="{FF2B5EF4-FFF2-40B4-BE49-F238E27FC236}">
                <a16:creationId xmlns="" xmlns:a16="http://schemas.microsoft.com/office/drawing/2014/main" id="{F6BBBF94-BF18-4022-BEEA-1B2BA919E3B6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17276" y="861094"/>
            <a:ext cx="3722212" cy="684519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53089" y="1429406"/>
            <a:ext cx="10858826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照例子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写句子。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45710" y="2357735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例</a:t>
            </a:r>
            <a:r>
              <a:rPr lang="en-US" altLang="zh-CN" sz="3400" dirty="0">
                <a:latin typeface="Times New Roman"/>
                <a:ea typeface="宋体"/>
              </a:rPr>
              <a:t>:</a:t>
            </a:r>
            <a:endParaRPr lang="zh-CN" altLang="en-US" sz="3400" dirty="0"/>
          </a:p>
        </p:txBody>
      </p:sp>
      <p:pic>
        <p:nvPicPr>
          <p:cNvPr id="12" name="image229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981230" y="2357735"/>
            <a:ext cx="1875875" cy="139367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375019" y="3751405"/>
            <a:ext cx="333937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latin typeface="Times New Roman"/>
                <a:ea typeface="宋体"/>
              </a:rPr>
              <a:t>(play table tennis)</a:t>
            </a:r>
            <a:endParaRPr lang="zh-CN" altLang="en-US" sz="3400" dirty="0"/>
          </a:p>
        </p:txBody>
      </p:sp>
      <p:sp>
        <p:nvSpPr>
          <p:cNvPr id="7" name="矩形 6"/>
          <p:cNvSpPr/>
          <p:nvPr/>
        </p:nvSpPr>
        <p:spPr>
          <a:xfrm>
            <a:off x="4580301" y="2306569"/>
            <a:ext cx="6907880" cy="1567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—Did he play table tennis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—</a:t>
            </a:r>
            <a:r>
              <a:rPr lang="en-US" altLang="zh-CN" sz="3400" dirty="0" err="1">
                <a:latin typeface="Times New Roman"/>
                <a:ea typeface="宋体"/>
              </a:rPr>
              <a:t>No,he</a:t>
            </a:r>
            <a:r>
              <a:rPr lang="en-US" altLang="zh-CN" sz="3400" dirty="0">
                <a:latin typeface="Times New Roman"/>
                <a:ea typeface="宋体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</a:rPr>
              <a:t>didn’t.He</a:t>
            </a:r>
            <a:r>
              <a:rPr lang="en-US" altLang="zh-CN" sz="3400" dirty="0">
                <a:latin typeface="Times New Roman"/>
                <a:ea typeface="宋体"/>
              </a:rPr>
              <a:t> played basketball.</a:t>
            </a:r>
            <a:endParaRPr lang="zh-CN" altLang="en-US" sz="34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426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12467" y="877596"/>
            <a:ext cx="51167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latin typeface="Times New Roman"/>
                <a:ea typeface="宋体"/>
              </a:rPr>
              <a:t>1.</a:t>
            </a:r>
            <a:endParaRPr lang="zh-CN" altLang="en-US" sz="3400" dirty="0"/>
          </a:p>
        </p:txBody>
      </p:sp>
      <p:pic>
        <p:nvPicPr>
          <p:cNvPr id="8" name="image23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124146" y="947342"/>
            <a:ext cx="2014770" cy="119810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307" y="2125575"/>
            <a:ext cx="292740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latin typeface="Times New Roman"/>
                <a:ea typeface="宋体"/>
              </a:rPr>
              <a:t>(travel by train)</a:t>
            </a:r>
            <a:endParaRPr lang="zh-CN" altLang="en-US" sz="3400" dirty="0"/>
          </a:p>
        </p:txBody>
      </p:sp>
      <p:sp>
        <p:nvSpPr>
          <p:cNvPr id="9" name="矩形 8"/>
          <p:cNvSpPr/>
          <p:nvPr/>
        </p:nvSpPr>
        <p:spPr>
          <a:xfrm>
            <a:off x="3829398" y="1055411"/>
            <a:ext cx="8132619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25291" y="1077108"/>
            <a:ext cx="6208799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Did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travel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by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train?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469846" y="1886407"/>
            <a:ext cx="7564207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No,he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didn’t.He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travelled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by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plane.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2" name="image231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027275" y="3236563"/>
            <a:ext cx="2408394" cy="1692881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643855" y="318792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latin typeface="Times New Roman"/>
                <a:ea typeface="宋体"/>
              </a:rPr>
              <a:t>2. </a:t>
            </a:r>
            <a:endParaRPr lang="zh-CN" altLang="en-US" sz="3400" dirty="0"/>
          </a:p>
        </p:txBody>
      </p:sp>
      <p:sp>
        <p:nvSpPr>
          <p:cNvPr id="14" name="矩形 13"/>
          <p:cNvSpPr/>
          <p:nvPr/>
        </p:nvSpPr>
        <p:spPr>
          <a:xfrm>
            <a:off x="1204667" y="4971009"/>
            <a:ext cx="219976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latin typeface="Times New Roman"/>
                <a:ea typeface="宋体"/>
              </a:rPr>
              <a:t>(watch TV)</a:t>
            </a:r>
            <a:endParaRPr lang="zh-CN" altLang="en-US" sz="3400" dirty="0"/>
          </a:p>
        </p:txBody>
      </p:sp>
      <p:sp>
        <p:nvSpPr>
          <p:cNvPr id="15" name="矩形 14"/>
          <p:cNvSpPr/>
          <p:nvPr/>
        </p:nvSpPr>
        <p:spPr>
          <a:xfrm>
            <a:off x="3472550" y="3452701"/>
            <a:ext cx="846391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       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     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293280" y="3452701"/>
            <a:ext cx="470353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Did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she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watch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TV?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263702" y="4283697"/>
            <a:ext cx="688161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No,she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didn’t.She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did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her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homework.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52275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6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200</Words>
  <Application>Microsoft Office PowerPoint</Application>
  <PresentationFormat>自定义</PresentationFormat>
  <Paragraphs>75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2" baseType="lpstr">
      <vt:lpstr>Arial</vt:lpstr>
      <vt:lpstr>宋体</vt:lpstr>
      <vt:lpstr>方正黑体_GBK</vt:lpstr>
      <vt:lpstr>EU-BZ</vt:lpstr>
      <vt:lpstr>方正仿宋_GBK</vt:lpstr>
      <vt:lpstr>Times New Roman</vt:lpstr>
      <vt:lpstr>Calibri</vt:lpstr>
      <vt:lpstr>微软雅黑</vt:lpstr>
      <vt:lpstr>方正小标宋_GBK</vt:lpstr>
      <vt:lpstr>汉仪雅酷黑 95W</vt:lpstr>
      <vt:lpstr>方正大标宋简体</vt:lpstr>
      <vt:lpstr>Wingdings</vt:lpstr>
      <vt:lpstr>方正隶变_GBK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230</cp:revision>
  <dcterms:created xsi:type="dcterms:W3CDTF">2019-06-19T02:08:00Z</dcterms:created>
  <dcterms:modified xsi:type="dcterms:W3CDTF">2025-02-25T02:26:18Z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