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490" r:id="rId5"/>
    <p:sldId id="491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大标宋简体" charset="-122"/>
      <p:regular r:id="rId12"/>
    </p:embeddedFont>
    <p:embeddedFont>
      <p:font typeface="方正隶变_GBK" pitchFamily="65" charset="-122"/>
      <p:regular r:id="rId13"/>
    </p:embeddedFont>
    <p:embeddedFont>
      <p:font typeface="方正大标宋_GBK" pitchFamily="65" charset="-122"/>
      <p:regular r:id="rId14"/>
    </p:embeddedFont>
    <p:embeddedFont>
      <p:font typeface="方正黑体_GBK" pitchFamily="65" charset="-122"/>
      <p:regular r:id="rId15"/>
    </p:embeddedFont>
    <p:embeddedFont>
      <p:font typeface="方正小标宋_GBK" pitchFamily="65" charset="-122"/>
      <p:regular r:id="rId16"/>
    </p:embeddedFont>
    <p:embeddedFont>
      <p:font typeface="方正仿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书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4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6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8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一、按要求写一写。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1.saw(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原形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FF00FF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Times New Roman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2.cook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过去式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3.helped(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原形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4.go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过去式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5.sing(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过去式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36428" y="1688202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see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30868" y="2460708"/>
            <a:ext cx="1553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cooked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84943" y="3286691"/>
            <a:ext cx="10454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help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84943" y="4007135"/>
            <a:ext cx="11416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66872" y="4829771"/>
            <a:ext cx="10935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sang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6.ate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原形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7.drink(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过去式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8.watch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过去式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9.we(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宾格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56046" y="914368"/>
            <a:ext cx="8034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04566" y="1746189"/>
            <a:ext cx="12875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drank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74535" y="2468609"/>
            <a:ext cx="17475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watched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33625" y="3243260"/>
            <a:ext cx="6815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us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373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4"/>
            <a:ext cx="1091339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二、根据句意及首字母提示写单词。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 like playing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with my friend.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2.We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talk,eat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have a good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3.My mother is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teacher.She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from morning to night.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 girls sang songs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5.The children are having a picnic over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25314" y="1754067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ames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07384" y="2536475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43550" y="3363015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usy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75549" y="4863666"/>
            <a:ext cx="18598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eautifully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97093" y="5642396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5"/>
            <a:ext cx="1093833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三、给下列问句选择合适的答语。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)1.How do you go to school?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)2.What about Bobby?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)3.Was it fun?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Were you at school yesterday?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5.What are you going to do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tomorrow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32069" y="1679172"/>
            <a:ext cx="4405745" cy="417345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watched TV.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 go to school by bike.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going to play table tennis.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D.Yes,I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E.No,it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wasn’t.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17041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6821" y="256722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3477" y="336655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9431" y="41319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30195" y="48725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192</Words>
  <Application>Microsoft Office PowerPoint</Application>
  <PresentationFormat>自定义</PresentationFormat>
  <Paragraphs>64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NEU-BZ</vt:lpstr>
      <vt:lpstr>汉仪雅酷黑 95W</vt:lpstr>
      <vt:lpstr>方正大标宋简体</vt:lpstr>
      <vt:lpstr>方正隶变_GBK</vt:lpstr>
      <vt:lpstr>方正大标宋_GBK</vt:lpstr>
      <vt:lpstr>Times New Roman</vt:lpstr>
      <vt:lpstr>方正黑体_GBK</vt:lpstr>
      <vt:lpstr>方正小标宋_GBK</vt:lpstr>
      <vt:lpstr>方正仿宋_GBK</vt:lpstr>
      <vt:lpstr>微软雅黑</vt:lpstr>
      <vt:lpstr>Wingdings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2025-02-22T08:14:54Z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