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15" r:id="rId5"/>
    <p:sldId id="516" r:id="rId6"/>
    <p:sldId id="530" r:id="rId7"/>
    <p:sldId id="522" r:id="rId8"/>
    <p:sldId id="531" r:id="rId9"/>
    <p:sldId id="514" r:id="rId10"/>
    <p:sldId id="512" r:id="rId11"/>
    <p:sldId id="427" r:id="rId12"/>
  </p:sldIdLst>
  <p:sldSz cx="12192000" cy="6858000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New Font" pitchFamily="18" charset="0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书宋_GBK" pitchFamily="65" charset="-122"/>
      <p:regular r:id="rId22"/>
    </p:embeddedFont>
    <p:embeddedFont>
      <p:font typeface="方正仿宋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EU-BZ" pitchFamily="65" charset="-122"/>
      <p:regular r:id="rId25"/>
    </p:embeddedFont>
    <p:embeddedFont>
      <p:font typeface="方正大标宋简体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2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On Monday I’ll go swimming.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23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4"/>
            <a:ext cx="1094786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I’ll do my homework.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8654" y="957608"/>
            <a:ext cx="1762756" cy="14689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58025" y="946053"/>
            <a:ext cx="52522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Friday?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9956" y="2523087"/>
            <a:ext cx="107151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image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58410" y="2659491"/>
            <a:ext cx="1945515" cy="151349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267816" y="2589591"/>
            <a:ext cx="59944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12537" y="3329144"/>
            <a:ext cx="31582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I’ll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football.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46157"/>
            <a:ext cx="675047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写短语。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37190" y="2487873"/>
            <a:ext cx="2188564" cy="1682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6523" y="2769204"/>
            <a:ext cx="62068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784838" y="2835705"/>
            <a:ext cx="307316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28216" y="2957099"/>
            <a:ext cx="21531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swimming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592" y="4688950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15" name="image7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173271" y="4278052"/>
            <a:ext cx="1944002" cy="14947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776525" y="4698040"/>
            <a:ext cx="3073162" cy="7671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130916" y="4807107"/>
            <a:ext cx="23086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park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0667" y="1270604"/>
            <a:ext cx="1947675" cy="1497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523" y="1404474"/>
            <a:ext cx="62068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306289" y="1710599"/>
            <a:ext cx="4033854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27210" y="1836292"/>
            <a:ext cx="23423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books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0" name="image7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67205" y="3047193"/>
            <a:ext cx="1850104" cy="142251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6522" y="3122875"/>
            <a:ext cx="62068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364480" y="3374856"/>
            <a:ext cx="4033854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933077" y="3491125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homework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7" y="861095"/>
            <a:ext cx="1091339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二、给下列句子选择相应的图片。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9141" y="1812173"/>
            <a:ext cx="10693717" cy="13262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9140" y="3129732"/>
            <a:ext cx="10622671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1.On Saturday I’ll help my mother.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)2.On Friday I’ll visit my grandma.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3.On Monday I’ll go swimming.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)4.On Wednesday I’ll go to the park.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)5.On Sunday I’ll read my books.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3939" y="3258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7984" y="38740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0565" y="45685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1401" y="52785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3424" y="58941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5"/>
            <a:ext cx="744297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三、选单词或短语填空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718" y="1805861"/>
            <a:ext cx="775577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for     on     next week     Sunday      with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673331" y="2851270"/>
            <a:ext cx="107649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1.Today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tomorrow is Monday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2.I’ll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dog next Saturday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3.Lily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John will read books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old people in the Nursing Home(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养老院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</a:p>
        </p:txBody>
      </p:sp>
      <p:sp>
        <p:nvSpPr>
          <p:cNvPr id="11" name="矩形 10"/>
          <p:cNvSpPr/>
          <p:nvPr/>
        </p:nvSpPr>
        <p:spPr>
          <a:xfrm>
            <a:off x="3272327" y="294296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3175" y="3723955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38924" y="451415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1346660" y="966272"/>
            <a:ext cx="775577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for     on     next week     Sunday      with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673331" y="1903588"/>
            <a:ext cx="1076498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ride bikes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Tuesday.5.I’ll visit my grandma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9613" y="20123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7911" y="2734584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next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734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填入所缺的单词。请注意单词的正确形式。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1.Tomorrow I will help my mother do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我明天将要帮助妈妈做家务。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2.Today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今天是星期四。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week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holiday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下个星期是一个假期。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9281" y="2522332"/>
            <a:ext cx="20986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housework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119" y="4024021"/>
            <a:ext cx="18325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Thursday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1950" y="479825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Next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4.What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you do on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星期三你将要做什么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is my new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这是我的新机器人。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28039" y="956653"/>
            <a:ext cx="21855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Wednesday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7820" y="253595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robot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3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0204" y="1629295"/>
            <a:ext cx="68965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2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仿照例子补全对话。</a:t>
            </a:r>
            <a:endParaRPr lang="zh-CN" altLang="zh-CN" sz="2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1397" y="2229459"/>
            <a:ext cx="100833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will you do on Tuesday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I’ll play basketball.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33896" y="2229459"/>
            <a:ext cx="1818509" cy="15154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397" y="3982242"/>
            <a:ext cx="107305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 will you do on Wednesday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image7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77676" y="4096475"/>
            <a:ext cx="1857312" cy="15477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5607" y="4804771"/>
            <a:ext cx="47508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I’ll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books.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290</Words>
  <Application>Microsoft Office PowerPoint</Application>
  <PresentationFormat>自定义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汉仪雅酷黑 95W</vt:lpstr>
      <vt:lpstr>微软雅黑</vt:lpstr>
      <vt:lpstr>New Font</vt:lpstr>
      <vt:lpstr>方正黑体_GBK</vt:lpstr>
      <vt:lpstr>方正小标宋_GBK</vt:lpstr>
      <vt:lpstr>NEU-BZ</vt:lpstr>
      <vt:lpstr>Wingdings</vt:lpstr>
      <vt:lpstr>方正书宋_GBK</vt:lpstr>
      <vt:lpstr>方正仿宋_GBK</vt:lpstr>
      <vt:lpstr>方正隶变_GBK</vt:lpstr>
      <vt:lpstr>Times New Roman</vt:lpstr>
      <vt:lpstr>EU-BZ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2025-02-19T01:16:30Z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