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New Font" pitchFamily="18" charset="0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7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9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6   Unit 2 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一、从方框中选择正确的选项补全短文。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022" y="1738258"/>
            <a:ext cx="8055033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B.out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D.yesterday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E.at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F.city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G.home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H.village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999" y="3429000"/>
            <a:ext cx="107166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sunny 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,but it was cloudy 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 wasn’t at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 was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 was 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Shanghai for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holiday.Now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am 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school.Shanghai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a small 7.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now it is a very big 8.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0728" y="35250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71771" y="35250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3179" y="433786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7571" y="43378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53055" y="43378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1832" y="50876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5075" y="582750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91988" y="58275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4"/>
            <a:ext cx="108967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二、连词成句。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1.city, a, it, Was, then, big (?)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city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then?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2.grandparents, young, Were, your, then (?)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grandparents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then?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3.cinema, the, wasn’t, I, at, yesterday (.)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wasn’t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cinema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yesterday.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写出问句或答语。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1.—Was your sister out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48698" y="1803977"/>
            <a:ext cx="1950027" cy="16250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32830" y="2540733"/>
            <a:ext cx="6921955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76340" y="2656529"/>
            <a:ext cx="42594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Yes,she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 was.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2" name="image15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79521" y="3870150"/>
            <a:ext cx="1950027" cy="16250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3726" y="3837730"/>
            <a:ext cx="802497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2.—Was it cloudy in Beijing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32830" y="4727988"/>
            <a:ext cx="6921955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92966" y="4852097"/>
            <a:ext cx="470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No,it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 wasn’t.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36182" y="1188721"/>
            <a:ext cx="1931672" cy="1609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331" y="1188721"/>
            <a:ext cx="847066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606903" y="1275832"/>
            <a:ext cx="6921955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40244" y="1383315"/>
            <a:ext cx="64306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Were you at home yesterday?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151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方正小标宋_GBK</vt:lpstr>
      <vt:lpstr>Times New Roman</vt:lpstr>
      <vt:lpstr>方正仿宋_GBK</vt:lpstr>
      <vt:lpstr>方正黑体_GBK</vt:lpstr>
      <vt:lpstr>New Font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2025-02-22T03:03:03Z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