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7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8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1573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一、根据图片提示完成对话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将选项填在横线上。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335" y="1712421"/>
            <a:ext cx="10705580" cy="145270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A.sang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danced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B.drank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drinks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there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D.ate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	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E.saw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birds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91039" y="3420686"/>
            <a:ext cx="2006946" cy="16641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06335" y="3370808"/>
            <a:ext cx="5939446" cy="1596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1.—How did you go to the park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by bus.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1320" y="41987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73081" y="861094"/>
            <a:ext cx="10705580" cy="145270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A.sang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danced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B.drank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drinks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there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D.ate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	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E.saw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birds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73671" y="2650922"/>
            <a:ext cx="1898881" cy="15745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149" y="2685019"/>
            <a:ext cx="82046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2.—What did you do in the park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happily. 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2418" y="3516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73669" y="4554536"/>
            <a:ext cx="1898881" cy="15745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72836" y="4529898"/>
            <a:ext cx="81880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3.—What did you see in the park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6320" y="54190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64768" y="886033"/>
            <a:ext cx="10705580" cy="145270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A.sang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danced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B.drank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drinks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there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D.ate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	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E.saw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birds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47375" y="2705997"/>
            <a:ext cx="1898881" cy="15745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768" y="2618506"/>
            <a:ext cx="83044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4.—What did you drink last Sunday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0029" y="34495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47375" y="4629351"/>
            <a:ext cx="1898881" cy="15745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1515" y="4505115"/>
            <a:ext cx="75158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5.—What did you eat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15090" y="5336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二、将下列句子排成一段完整的对话。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Oh,you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had a good time!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)Was it fun?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( 1 )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Dad,we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had a picnic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)What did you do?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there by bus.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 ate some food and drank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drinks.And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 played games.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6934" y="16554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5653" y="23613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7340" y="37915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7340" y="44974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6934" y="52213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218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2025-02-22T08:28:58Z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