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99" r:id="rId2"/>
    <p:sldId id="489" r:id="rId3"/>
    <p:sldId id="500" r:id="rId4"/>
    <p:sldId id="490" r:id="rId5"/>
    <p:sldId id="491" r:id="rId6"/>
    <p:sldId id="427" r:id="rId7"/>
  </p:sldIdLst>
  <p:sldSz cx="12192000" cy="6858000"/>
  <p:notesSz cx="6858000" cy="9144000"/>
  <p:embeddedFontLst>
    <p:embeddedFont>
      <p:font typeface="NEU-BZ" pitchFamily="2" charset="-122"/>
      <p:regular r:id="rId8"/>
      <p:bold r:id="rId9"/>
      <p:italic r:id="rId10"/>
      <p:boldItalic r:id="rId11"/>
    </p:embeddedFont>
    <p:embeddedFont>
      <p:font typeface="方正黑体_GBK" pitchFamily="65" charset="-122"/>
      <p:regular r:id="rId12"/>
    </p:embeddedFont>
    <p:embeddedFont>
      <p:font typeface="方正小标宋_GBK" pitchFamily="65" charset="-122"/>
      <p:regular r:id="rId13"/>
    </p:embeddedFont>
    <p:embeddedFont>
      <p:font typeface="方正隶变_GBK" pitchFamily="65" charset="-122"/>
      <p:regular r:id="rId14"/>
    </p:embeddedFont>
    <p:embeddedFont>
      <p:font typeface="方正大标宋简体" charset="-122"/>
      <p:regular r:id="rId15"/>
    </p:embeddedFont>
    <p:embeddedFont>
      <p:font typeface="方正大标宋_GBK" pitchFamily="65" charset="-122"/>
      <p:regular r:id="rId16"/>
    </p:embeddedFont>
    <p:embeddedFont>
      <p:font typeface="微软雅黑" pitchFamily="34" charset="-122"/>
      <p:regular r:id="rId17"/>
      <p:bold r:id="rId18"/>
    </p:embeddedFont>
    <p:embeddedFont>
      <p:font typeface="方正书宋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404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75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Module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9  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堂上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听力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 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二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zh-CN" sz="6000" b="1" dirty="0">
              <a:latin typeface="方正大标宋_GBK" pitchFamily="65" charset="-122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646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23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732212" y="861094"/>
            <a:ext cx="1655445" cy="14395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8515" y="861095"/>
            <a:ext cx="9260379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一、听问句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选答语。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读两遍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1.A.Yes,he did.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B.No,he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doesn’t.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C.Yes,she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did.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)2.A.They went to the earth.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B.They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are my grandparents.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C.They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went there by plane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01907" y="182954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35159" y="413228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515" y="861095"/>
            <a:ext cx="926037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3.A.He lives in New York.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B.He’s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in Shenzhen.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went to Shenzhen.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)4.A.Yes,we did.	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B.Yes,I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was.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C.Yes,we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will.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98081" y="99821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74036" y="34290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1966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5265" y="861094"/>
            <a:ext cx="10946650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二、听音判断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与所听内容相符的写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”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不相符的写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读两遍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1" y="2625050"/>
            <a:ext cx="11044235" cy="2395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943988" y="4433050"/>
            <a:ext cx="5436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F 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40083" y="4433050"/>
            <a:ext cx="5759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T 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408221" y="4433050"/>
            <a:ext cx="5759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T 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159733" y="4457784"/>
            <a:ext cx="5436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F 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577" y="861095"/>
            <a:ext cx="10938337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三、听录音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把句子中所缺的单词填上。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读三遍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to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Beijing.Beijing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is a big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2.This is my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.He’s very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Daming,I’m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on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in New York.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4.I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here by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5.—Did he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by car?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No,he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1679513"/>
            <a:ext cx="18232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Welcome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018068" y="1679513"/>
            <a:ext cx="8402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city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06261" y="2485358"/>
            <a:ext cx="132440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cousin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85252" y="2485357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cute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19369" y="3261752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Dear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08687" y="3261752"/>
            <a:ext cx="14943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holiday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94373" y="4031669"/>
            <a:ext cx="11063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came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174085" y="4031669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plane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50532" y="4871861"/>
            <a:ext cx="118013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travel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134860" y="5587160"/>
            <a:ext cx="12203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didn’t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172</Words>
  <Application>Microsoft Office PowerPoint</Application>
  <PresentationFormat>自定义</PresentationFormat>
  <Paragraphs>56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NEU-BZ</vt:lpstr>
      <vt:lpstr>汉仪雅酷黑 95W</vt:lpstr>
      <vt:lpstr>方正黑体_GBK</vt:lpstr>
      <vt:lpstr>Times New Roman</vt:lpstr>
      <vt:lpstr>方正小标宋_GBK</vt:lpstr>
      <vt:lpstr>方正隶变_GBK</vt:lpstr>
      <vt:lpstr>方正大标宋简体</vt:lpstr>
      <vt:lpstr>方正大标宋_GBK</vt:lpstr>
      <vt:lpstr>微软雅黑</vt:lpstr>
      <vt:lpstr>方正书宋_GBK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228</cp:revision>
  <dcterms:created xsi:type="dcterms:W3CDTF">2019-06-19T02:08:00Z</dcterms:created>
  <dcterms:modified xsi:type="dcterms:W3CDTF">2025-02-23T02:00:54Z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