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27" r:id="rId2"/>
    <p:sldId id="489" r:id="rId3"/>
    <p:sldId id="493" r:id="rId4"/>
    <p:sldId id="528" r:id="rId5"/>
    <p:sldId id="515" r:id="rId6"/>
    <p:sldId id="529" r:id="rId7"/>
    <p:sldId id="514" r:id="rId8"/>
    <p:sldId id="512" r:id="rId9"/>
    <p:sldId id="530" r:id="rId10"/>
    <p:sldId id="524" r:id="rId11"/>
    <p:sldId id="525" r:id="rId12"/>
    <p:sldId id="427" r:id="rId13"/>
  </p:sldIdLst>
  <p:sldSz cx="12192000" cy="6858000"/>
  <p:notesSz cx="6858000" cy="9144000"/>
  <p:embeddedFontLst>
    <p:embeddedFont>
      <p:font typeface="方正隶变_GBK" pitchFamily="65" charset="-122"/>
      <p:regular r:id="rId14"/>
    </p:embeddedFont>
    <p:embeddedFont>
      <p:font typeface="NEU-BZ" pitchFamily="2" charset="-122"/>
      <p:regular r:id="rId15"/>
      <p:bold r:id="rId16"/>
      <p:italic r:id="rId17"/>
      <p:boldItalic r:id="rId18"/>
    </p:embeddedFont>
    <p:embeddedFont>
      <p:font typeface="方正黑体_GBK" pitchFamily="65" charset="-122"/>
      <p:regular r:id="rId19"/>
    </p:embeddedFont>
    <p:embeddedFont>
      <p:font typeface="方正小标宋_GBK" pitchFamily="65" charset="-122"/>
      <p:regular r:id="rId20"/>
    </p:embeddedFont>
    <p:embeddedFont>
      <p:font typeface="方正大标宋简体" charset="-122"/>
      <p:regular r:id="rId21"/>
    </p:embeddedFont>
    <p:embeddedFont>
      <p:font typeface="微软雅黑" pitchFamily="34" charset="-122"/>
      <p:regular r:id="rId22"/>
      <p:bold r:id="rId23"/>
    </p:embeddedFont>
    <p:embeddedFont>
      <p:font typeface="方正书宋_GBK" pitchFamily="65" charset="-122"/>
      <p:regular r:id="rId24"/>
    </p:embeddedFont>
    <p:embeddedFont>
      <p:font typeface="EU-BZ" pitchFamily="65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0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618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2025-1-22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2025-1-22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6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5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6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6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1863716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Unit 1   </a:t>
            </a:r>
          </a:p>
          <a:p>
            <a:pPr>
              <a:lnSpc>
                <a:spcPct val="100000"/>
              </a:lnSpc>
            </a:pP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She’s a nice teacher.</a:t>
            </a:r>
            <a:endParaRPr lang="zh-CN" altLang="en-US" sz="6000" b="1" spc="-150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EU-BZ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527069" y="4138607"/>
            <a:ext cx="684137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2527069" y="1797895"/>
            <a:ext cx="6841375" cy="197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842360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857749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B5BA80-9753-757A-7D9A-8F60662E6021}"/>
              </a:ext>
            </a:extLst>
          </p:cNvPr>
          <p:cNvSpPr txBox="1"/>
          <p:nvPr/>
        </p:nvSpPr>
        <p:spPr>
          <a:xfrm>
            <a:off x="5150122" y="1274674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18576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313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2916554" y="874036"/>
            <a:ext cx="8138161" cy="166199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This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Wang.She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 my English teacher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 She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is tall and she is very nice.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7588" y="138967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 </a:t>
            </a:r>
            <a:endParaRPr lang="zh-CN" altLang="en-US" dirty="0"/>
          </a:p>
        </p:txBody>
      </p:sp>
      <p:sp>
        <p:nvSpPr>
          <p:cNvPr id="8" name="椭圆 7"/>
          <p:cNvSpPr/>
          <p:nvPr/>
        </p:nvSpPr>
        <p:spPr>
          <a:xfrm>
            <a:off x="1408271" y="1160431"/>
            <a:ext cx="1074029" cy="1074029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95857" y="137231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B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7588" y="2793074"/>
            <a:ext cx="10724327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根据材料内容选择合适的图片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填写在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○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里。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2" name="image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12803" y="3798482"/>
            <a:ext cx="10040150" cy="192898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22713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二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根据材料内容判断正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(T)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(F)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)1.Lili is 9 years old.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)2.Lili is a student of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Shengli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Primary School.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)3.Lili has three new friends.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03366" y="1856453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66405" y="263570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78427" y="341237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:a16="http://schemas.microsoft.com/office/drawing/2014/main" xmlns="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1290"/>
            <a:ext cx="3928625" cy="633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745673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一、判断下列每组单词是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(Y)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(N)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属于同类。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)1.nice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clever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naughty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)2.shy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answer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 tall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)3.bad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call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 good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)4.he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his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 she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5.pupil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teacher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 doctor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58843" y="265992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Y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71180" y="344562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N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75232" y="42407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N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00316" y="499660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N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98700" y="582712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Y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455" y="939338"/>
            <a:ext cx="1088846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二、单项选择。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1.They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my friends.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A.am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B.is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C.are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)2.This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my mother.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A.am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B.is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C.are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66706" y="183806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341237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455" y="939338"/>
            <a:ext cx="1088846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)3.I like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Li.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is a nice teacher.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B.She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C.It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you answer the call now?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A.Are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B.Can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C.Do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99423" y="109801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16584" y="264245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97710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455" y="861094"/>
            <a:ext cx="10888460" cy="2381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三、选词填空。根据句子的上下文意思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从方框中找出句子所缺单词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并把它写在横线上。请注意大小写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每个单词只用一次。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1729" y="3242515"/>
            <a:ext cx="8927869" cy="87716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bad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shy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answer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naughty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clever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3455" y="4272677"/>
            <a:ext cx="1064029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1.My sister is a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girl.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2.Look!The elephant is very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.It’s drawing a picture.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88360" y="4323451"/>
            <a:ext cx="814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shy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01399" y="5154258"/>
            <a:ext cx="13003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clever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1632065" y="956515"/>
            <a:ext cx="8927869" cy="87716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bad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shy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answer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naughty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clever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8542" y="2069804"/>
            <a:ext cx="1064029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.—Can your little brother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 call?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Yes,he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can.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4.Parrot is not a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bird.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5.Look at that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boy.He’s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climbing the tree.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28947" y="2170340"/>
            <a:ext cx="142058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answer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26804" y="3677318"/>
            <a:ext cx="814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bad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88398" y="4448547"/>
            <a:ext cx="15905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naughty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6095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07B312D-F8DB-4F6B-99DD-EF5096D85897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CCCDC9A0-0837-44E8-9782-0EF2F9A60C23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11" name="image7.jpeg">
            <a:extLst>
              <a:ext uri="{FF2B5EF4-FFF2-40B4-BE49-F238E27FC236}">
                <a16:creationId xmlns:a16="http://schemas.microsoft.com/office/drawing/2014/main" xmlns="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17276" y="861094"/>
            <a:ext cx="3722212" cy="68451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17275" y="1729048"/>
            <a:ext cx="10994639" cy="3951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新学期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看看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Lili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是怎样介绍她的老师的。阅读材料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完成下列各题。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Hello!I’m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Lili.I’m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ten years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old.I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am a pupil of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Shengli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Primary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School.I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have three new teachers this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year.Let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me introduce them to you.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2790665" y="947650"/>
            <a:ext cx="8489720" cy="166199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This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Liu.She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 my Chinese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teacher.She’s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tall and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thin.But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she is a bit shy.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94028" y="147894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 </a:t>
            </a:r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1223947" y="1239070"/>
            <a:ext cx="1074029" cy="1074029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80606" y="147894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C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7954" y="2793074"/>
            <a:ext cx="10724327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根据材料内容选择合适的图片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填写在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○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里。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7" name="image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63169" y="3798482"/>
            <a:ext cx="10040150" cy="192898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52275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2" name="矩形 11"/>
          <p:cNvSpPr/>
          <p:nvPr/>
        </p:nvSpPr>
        <p:spPr>
          <a:xfrm>
            <a:off x="2765726" y="1255163"/>
            <a:ext cx="8514659" cy="166199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This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Zhang.He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 my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maths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teacher.He’s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strong.And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he is very clever.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3529" y="177006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 </a:t>
            </a:r>
            <a:endParaRPr lang="zh-CN" altLang="en-US" dirty="0"/>
          </a:p>
        </p:txBody>
      </p:sp>
      <p:sp>
        <p:nvSpPr>
          <p:cNvPr id="15" name="椭圆 14"/>
          <p:cNvSpPr/>
          <p:nvPr/>
        </p:nvSpPr>
        <p:spPr>
          <a:xfrm>
            <a:off x="1212068" y="1524414"/>
            <a:ext cx="1074029" cy="1074029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511533" y="177838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A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13529" y="3118663"/>
            <a:ext cx="10724327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根据材料内容选择合适的图片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填写在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○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里。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7" name="image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38744" y="4124071"/>
            <a:ext cx="10040150" cy="192898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21865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357</Words>
  <Application>Microsoft Office PowerPoint</Application>
  <PresentationFormat>自定义</PresentationFormat>
  <Paragraphs>89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方正隶变_GBK</vt:lpstr>
      <vt:lpstr>NEU-BZ</vt:lpstr>
      <vt:lpstr>方正黑体_GBK</vt:lpstr>
      <vt:lpstr>Times New Roman</vt:lpstr>
      <vt:lpstr>方正小标宋_GBK</vt:lpstr>
      <vt:lpstr>方正大标宋简体</vt:lpstr>
      <vt:lpstr>微软雅黑</vt:lpstr>
      <vt:lpstr>汉仪雅酷黑 95W</vt:lpstr>
      <vt:lpstr>方正书宋_GBK</vt:lpstr>
      <vt:lpstr>Wingdings</vt:lpstr>
      <vt:lpstr>EU-BZ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233</cp:revision>
  <dcterms:created xsi:type="dcterms:W3CDTF">2019-06-19T02:08:00Z</dcterms:created>
  <dcterms:modified xsi:type="dcterms:W3CDTF">2025-01-22T11:02:48Z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