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530" r:id="rId4"/>
    <p:sldId id="493" r:id="rId5"/>
    <p:sldId id="515" r:id="rId6"/>
    <p:sldId id="531" r:id="rId7"/>
    <p:sldId id="532" r:id="rId8"/>
    <p:sldId id="516" r:id="rId9"/>
    <p:sldId id="517" r:id="rId10"/>
    <p:sldId id="533" r:id="rId11"/>
    <p:sldId id="518" r:id="rId12"/>
    <p:sldId id="534" r:id="rId13"/>
    <p:sldId id="514" r:id="rId14"/>
    <p:sldId id="535" r:id="rId15"/>
    <p:sldId id="427" r:id="rId16"/>
  </p:sldIdLst>
  <p:sldSz cx="12192000" cy="6858000"/>
  <p:notesSz cx="6858000" cy="9144000"/>
  <p:embeddedFontLst>
    <p:embeddedFont>
      <p:font typeface="方正大标宋简体" charset="-122"/>
      <p:regular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EU-BZ" pitchFamily="65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隶变_GBK" pitchFamily="65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3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8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5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  </a:t>
            </a:r>
            <a:endParaRPr lang="en-US" altLang="zh-CN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Grandma cooked fish.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903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昨天爸爸没有打篮球。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basketball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昨天王先生与我谈话了。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 yesterday.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46664" y="1704625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16189" y="170462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5876" y="3250157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talked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48167" y="3250156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499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Jim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在路上遇见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David,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他们谈起了昨天的活动。从方框中选择最佳选项补全对话。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</a:rPr>
              <a:t>Jim:Hello,David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David:</a:t>
            </a:r>
            <a:r>
              <a:rPr lang="en-US" altLang="zh-CN" sz="3400" u="sng" dirty="0" smtClean="0">
                <a:latin typeface="Times New Roman"/>
                <a:ea typeface="宋体"/>
              </a:rPr>
              <a:t>1.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 Jim:</a:t>
            </a:r>
            <a:r>
              <a:rPr lang="en-US" altLang="zh-CN" sz="3400" u="sng" dirty="0" smtClean="0">
                <a:latin typeface="Times New Roman"/>
                <a:ea typeface="宋体"/>
              </a:rPr>
              <a:t>2.       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 </a:t>
            </a:r>
          </a:p>
          <a:p>
            <a:pPr>
              <a:lnSpc>
                <a:spcPct val="135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David:Yes,it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was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Jim:What</a:t>
            </a:r>
            <a:r>
              <a:rPr lang="en-US" altLang="zh-CN" sz="3400" dirty="0">
                <a:latin typeface="Times New Roman"/>
                <a:ea typeface="宋体"/>
              </a:rPr>
              <a:t> did you do </a:t>
            </a:r>
            <a:r>
              <a:rPr lang="en-US" altLang="zh-CN" sz="3400" dirty="0" smtClean="0">
                <a:latin typeface="Times New Roman"/>
                <a:ea typeface="宋体"/>
              </a:rPr>
              <a:t>yesterday?</a:t>
            </a: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David: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en-US" altLang="zh-CN" sz="3400" u="sng" dirty="0">
                <a:latin typeface="Times New Roman" pitchFamily="18" charset="0"/>
                <a:ea typeface="Times New Roman"/>
                <a:cs typeface="Times New Roman" pitchFamily="18" charset="0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58499" y="2211196"/>
            <a:ext cx="4861730" cy="411574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sunny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help your mother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C.Hi,Jim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went to the zoo.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9250" y="29603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5205" y="36583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35205" y="57282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67414" y="57615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144" y="1163764"/>
            <a:ext cx="10905086" cy="453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</a:rPr>
              <a:t>Jim:I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stayed at home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David:</a:t>
            </a:r>
            <a:r>
              <a:rPr lang="en-US" altLang="zh-CN" sz="3400" u="sng" dirty="0" smtClean="0">
                <a:latin typeface="Times New Roman"/>
                <a:ea typeface="宋体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Jim:Yes,I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helped my mother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do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housework.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David:Oh,you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a good boy!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575374" y="1296783"/>
            <a:ext cx="4861730" cy="480131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sunny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help your mother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C.Hi,Jim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went to the zoo.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50789" y="19127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732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40079" y="1546164"/>
            <a:ext cx="1087183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用方框中所给词的适当形式填空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补全短文。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可重复使用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5148" y="2418624"/>
            <a:ext cx="4302781" cy="78758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watch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7366" y="3239464"/>
            <a:ext cx="1069726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Then and Now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Susan wasn’t a pupil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 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clothes.And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homework.So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TV then.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22937" y="4077427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55662" y="4855291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9062" y="5636632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3354406" y="861094"/>
            <a:ext cx="4302781" cy="78758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watch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3332" y="1715187"/>
            <a:ext cx="1077130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But now Susan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pupil.She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her clothes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And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her homework every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only 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TV on Sundays.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65483" y="1775553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64495" y="2527037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38212" y="3333343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449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4132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一、动词原形和动词过去式正在玩捉迷藏。写出它们分别对应的形式。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1.have→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→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cooked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3.phone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→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     4.help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→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→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6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→washed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63907" y="3137849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05852" y="3137849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28001" y="3923720"/>
            <a:ext cx="14686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phoned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03632" y="3923720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helped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41502" y="4713948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64332" y="4713948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2773" y="1005840"/>
            <a:ext cx="1100645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7.watch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→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8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→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rowed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9.play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→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6645" y="1088964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50149" y="1050583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93895" y="1836836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951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(talked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talking) with my friend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2.Lingling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listened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listening) to music.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3.He was at home and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washed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watched) TV.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didn’t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(help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helped) Mum yesterday.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68391" y="1679601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talked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34886" y="2510444"/>
            <a:ext cx="162929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listened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21064" y="3251341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1192" y="4006558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help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 is my grandma.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A.Miss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B.Mrs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walked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Brown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A.with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C.in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3892" y="18623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3892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didn’t help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Mum.I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TV.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A.watch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B.watched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C.watching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4.—What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 do yesterday?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housework.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A.do;do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B.did;do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C.did;did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9473" y="10895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9473" y="26069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389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你想告诉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昨天你划船了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你会怎么说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rowed a boat yesterday.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rowed a boat yesterday.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1202" y="10730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593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55" y="861095"/>
            <a:ext cx="108884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四、选出不同类的单词。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)1.A.cat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	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C.TV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2.A.park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B.walk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C.talk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	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)3.A.listened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C.phoned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)4.A.basketball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B.computer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C.football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)5.A.fish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B.noodles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C.friend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0744" y="18464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0744" y="26197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9392" y="33957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9565" y="41814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3231" y="49817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五、根据汉语意思完成句子。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昨天我们度过了非常快乐的一天。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very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昨天奶奶做鱼了。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Grandma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7610" y="2470002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39642" y="2470001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9972" y="4023298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65414" y="4023297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fish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334</Words>
  <Application>Microsoft Office PowerPoint</Application>
  <PresentationFormat>自定义</PresentationFormat>
  <Paragraphs>145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方正大标宋简体</vt:lpstr>
      <vt:lpstr>方正小标宋_GBK</vt:lpstr>
      <vt:lpstr>方正黑体_GBK</vt:lpstr>
      <vt:lpstr>EU-BZ</vt:lpstr>
      <vt:lpstr>Times New Roman</vt:lpstr>
      <vt:lpstr>Calibri</vt:lpstr>
      <vt:lpstr>方正隶变_GBK</vt:lpstr>
      <vt:lpstr>微软雅黑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2025-02-24T08:50:59Z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