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9" r:id="rId2"/>
    <p:sldId id="489" r:id="rId3"/>
    <p:sldId id="493" r:id="rId4"/>
    <p:sldId id="515" r:id="rId5"/>
    <p:sldId id="516" r:id="rId6"/>
    <p:sldId id="517" r:id="rId7"/>
    <p:sldId id="518" r:id="rId8"/>
    <p:sldId id="514" r:id="rId9"/>
    <p:sldId id="427" r:id="rId10"/>
  </p:sldIdLst>
  <p:sldSz cx="12192000" cy="6858000"/>
  <p:notesSz cx="6858000" cy="9144000"/>
  <p:embeddedFontLst>
    <p:embeddedFont>
      <p:font typeface="方正小标宋_GBK" pitchFamily="65" charset="-122"/>
      <p:regular r:id="rId11"/>
    </p:embeddedFont>
    <p:embeddedFont>
      <p:font typeface="方正大标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New Font" pitchFamily="18" charset="0"/>
      <p:regular r:id="rId19"/>
    </p:embeddedFont>
    <p:embeddedFont>
      <p:font typeface="方正仿宋_GBK" pitchFamily="65" charset="-122"/>
      <p:regular r:id="rId20"/>
    </p:embeddedFont>
    <p:embeddedFont>
      <p:font typeface="方正隶变_GBK" pitchFamily="65" charset="-122"/>
      <p:regular r:id="rId21"/>
    </p:embeddedFont>
    <p:embeddedFont>
      <p:font typeface="方正黑体_GBK" pitchFamily="65" charset="-122"/>
      <p:regular r:id="rId22"/>
    </p:embeddedFont>
    <p:embeddedFont>
      <p:font typeface="方正大标宋简体" charset="-122"/>
      <p:regular r:id="rId23"/>
    </p:embeddedFont>
    <p:embeddedFont>
      <p:font typeface="EU-BZ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24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08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9.TIF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2.png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3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186371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  </a:t>
            </a:r>
            <a:endParaRPr lang="en-US" altLang="zh-CN" sz="6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Sam had lots of chocolate.</a:t>
            </a:r>
            <a:endParaRPr lang="zh-CN" altLang="en-US" sz="6000" b="1" spc="-15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EU-BZ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4138607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1797895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84236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85774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274674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115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1290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1" y="1629295"/>
            <a:ext cx="11006454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一、看图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选择正确的词汇补全短语。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9462" y="2560320"/>
            <a:ext cx="9759142" cy="6155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fever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headache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cold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doctor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stomach ache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520469" y="3702221"/>
            <a:ext cx="769402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1</a:t>
            </a:r>
            <a:r>
              <a:rPr lang="en-US" altLang="zh-CN" sz="3400" dirty="0" smtClean="0">
                <a:latin typeface="Times New Roman"/>
                <a:ea typeface="宋体"/>
              </a:rPr>
              <a:t>.               have </a:t>
            </a:r>
            <a:r>
              <a:rPr lang="en-US" altLang="zh-CN" sz="3400" dirty="0">
                <a:latin typeface="Times New Roman"/>
                <a:ea typeface="宋体"/>
              </a:rPr>
              <a:t>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 smtClean="0">
                <a:ea typeface="Times New Roman"/>
              </a:rPr>
              <a:t> </a:t>
            </a:r>
            <a:endParaRPr lang="zh-CN" altLang="en-US" sz="3400" dirty="0"/>
          </a:p>
        </p:txBody>
      </p:sp>
      <p:pic>
        <p:nvPicPr>
          <p:cNvPr id="11" name="image25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56863" y="3429000"/>
            <a:ext cx="1420575" cy="13107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209641" y="3620131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cold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8802" y="5332758"/>
            <a:ext cx="872328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2</a:t>
            </a:r>
            <a:r>
              <a:rPr lang="en-US" altLang="zh-CN" sz="3400" dirty="0" smtClean="0">
                <a:latin typeface="Times New Roman"/>
                <a:ea typeface="宋体"/>
              </a:rPr>
              <a:t>.              have </a:t>
            </a:r>
            <a:r>
              <a:rPr lang="en-US" altLang="zh-CN" sz="3400" dirty="0">
                <a:latin typeface="Times New Roman"/>
                <a:ea typeface="宋体"/>
              </a:rPr>
              <a:t>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  <a:endParaRPr lang="zh-CN" altLang="en-US" sz="3400" dirty="0">
              <a:solidFill>
                <a:schemeClr val="bg1"/>
              </a:solidFill>
            </a:endParaRPr>
          </a:p>
        </p:txBody>
      </p:sp>
      <p:pic>
        <p:nvPicPr>
          <p:cNvPr id="15" name="image25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034437" y="4950227"/>
            <a:ext cx="1197035" cy="1249399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955711" y="5242211"/>
            <a:ext cx="18085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headache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1055716" y="894346"/>
            <a:ext cx="9759142" cy="6155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fever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headache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cold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doctor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stomach ache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3" name="矩形 2"/>
          <p:cNvSpPr/>
          <p:nvPr/>
        </p:nvSpPr>
        <p:spPr>
          <a:xfrm>
            <a:off x="606830" y="1925496"/>
            <a:ext cx="1088846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                have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25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87532" y="1759236"/>
            <a:ext cx="1322912" cy="109438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456038" y="1990336"/>
            <a:ext cx="25490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stomach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ache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6830" y="3484677"/>
            <a:ext cx="1011658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4</a:t>
            </a:r>
            <a:r>
              <a:rPr lang="en-US" altLang="zh-CN" sz="3400" dirty="0" smtClean="0">
                <a:latin typeface="Times New Roman"/>
                <a:ea typeface="宋体"/>
              </a:rPr>
              <a:t>.                 have a </a:t>
            </a:r>
            <a:r>
              <a:rPr lang="en-US" altLang="zh-CN" sz="3400" u="sng" dirty="0" smtClean="0">
                <a:latin typeface="Times New Roman"/>
                <a:ea typeface="宋体"/>
              </a:rPr>
              <a:t>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chemeClr val="bg1"/>
                </a:solidFill>
                <a:latin typeface="Times New Roman"/>
                <a:ea typeface="宋体"/>
              </a:rPr>
              <a:t>.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endParaRPr lang="zh-CN" altLang="en-US" sz="3400" dirty="0"/>
          </a:p>
        </p:txBody>
      </p:sp>
      <p:pic>
        <p:nvPicPr>
          <p:cNvPr id="14" name="image26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187532" y="3186812"/>
            <a:ext cx="1464228" cy="121128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852939" y="3351295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fever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0002" y="5039190"/>
            <a:ext cx="1000197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                 go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8" name="image261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187532" y="4731395"/>
            <a:ext cx="1565009" cy="1403177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358509" y="5116893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doctor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861094"/>
            <a:ext cx="1090508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二、根据句意及首字母提示补全词。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1.Grandpa had a bad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cold.Dad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took him to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h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h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some bread and milk this morning.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3.Lucy made a cake and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t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her brother ate it.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4.Yesterday was Mum’s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birthday.I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b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some flowers for her.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f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pen under my chair yesterday.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81652" y="1808036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ospital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41389" y="2569438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72544" y="3354702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19284" y="4132724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09921" y="56953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ound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393" y="861094"/>
            <a:ext cx="10863522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选择与原因相对应的结果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将其编号填入题前的括号里。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1.He had two watermelons yesterday.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)2.She fell off her bike.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)3.It was very cold yesterday.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4.We were hungry and thirsty.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1822" y="3905412"/>
            <a:ext cx="7003705" cy="260379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today I’ve got a cold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today he’s got a stomach ache.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 bought some food and drinks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D.So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she bumped her head.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5062" y="147224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1017" y="203833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99092" y="25862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99092" y="321558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1006455" cy="5698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四、给下列句子选择正确的翻译。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)1.What happened to your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hand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)2.I fell off my bike.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3.My mother took me to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 park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)4.Did you buy some cakes?	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5.Amy carried the bag on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bike.	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7505" y="1695796"/>
            <a:ext cx="4454410" cy="448738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埃米把书包拿到自行车上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宋体"/>
              <a:cs typeface="Times New Roman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我从我的自行车上掉下来了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宋体"/>
              <a:cs typeface="Times New Roman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你的手怎么了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你买一些蛋糕了吗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2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E.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我妈妈带我去公园了</a:t>
            </a:r>
            <a:r>
              <a:rPr lang="zh-CN" altLang="zh-CN" sz="3400" spc="-150" dirty="0" smtClean="0">
                <a:latin typeface="Times New Roman"/>
                <a:ea typeface="宋体"/>
                <a:cs typeface="Times New Roman"/>
              </a:rPr>
              <a:t>。</a:t>
            </a:r>
            <a:endParaRPr lang="en-US" altLang="zh-CN" sz="3400" spc="-150" dirty="0" smtClean="0">
              <a:solidFill>
                <a:srgbClr val="000000"/>
              </a:solidFill>
              <a:latin typeface="Times New Roman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6263" y="15220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0866" y="281715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9613" y="343956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89613" y="46556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85899" y="52795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56209"/>
            <a:ext cx="1093002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五、按照例子仿写句子。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6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78217" y="1834685"/>
            <a:ext cx="1286263" cy="133246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4563" y="1834687"/>
            <a:ext cx="27432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:                 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39295" y="2062335"/>
            <a:ext cx="867262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(Amy)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Amy has got a headache.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26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164285" y="3254424"/>
            <a:ext cx="1511253" cy="125937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19090" y="335920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1. </a:t>
            </a:r>
            <a:endParaRPr lang="zh-CN" altLang="en-US" sz="3400" dirty="0"/>
          </a:p>
        </p:txBody>
      </p:sp>
      <p:sp>
        <p:nvSpPr>
          <p:cNvPr id="12" name="矩形 11"/>
          <p:cNvSpPr/>
          <p:nvPr/>
        </p:nvSpPr>
        <p:spPr>
          <a:xfrm>
            <a:off x="2839295" y="3666982"/>
            <a:ext cx="13612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(Sam) </a:t>
            </a:r>
            <a:endParaRPr lang="zh-CN" altLang="en-US" sz="3400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4431703" y="3500519"/>
            <a:ext cx="6815417" cy="76718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784445" y="3608791"/>
            <a:ext cx="46442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大标宋_GBK" pitchFamily="65" charset="-122"/>
                <a:cs typeface="New Font" pitchFamily="18" charset="0"/>
              </a:rPr>
              <a:t>Sam has got a stomach ache.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ea typeface="方正大标宋_GBK" pitchFamily="65" charset="-122"/>
              <a:cs typeface="New Font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4067" y="4840378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2.</a:t>
            </a:r>
            <a:endParaRPr lang="zh-CN" altLang="en-US" sz="3400" dirty="0"/>
          </a:p>
        </p:txBody>
      </p:sp>
      <p:pic>
        <p:nvPicPr>
          <p:cNvPr id="16" name="image264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1241826" y="4840377"/>
            <a:ext cx="1433712" cy="118603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641924" y="5198956"/>
            <a:ext cx="20890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 (</a:t>
            </a:r>
            <a:r>
              <a:rPr lang="en-US" altLang="zh-CN" sz="3400" dirty="0" err="1">
                <a:latin typeface="Times New Roman"/>
                <a:ea typeface="宋体"/>
              </a:rPr>
              <a:t>Lingling</a:t>
            </a:r>
            <a:r>
              <a:rPr lang="en-US" altLang="zh-CN" sz="3400" dirty="0" smtClean="0">
                <a:latin typeface="Times New Roman"/>
                <a:ea typeface="宋体"/>
              </a:rPr>
              <a:t>)</a:t>
            </a:r>
            <a:endParaRPr lang="zh-CN" altLang="en-US" sz="3400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4691054" y="5049803"/>
            <a:ext cx="6556066" cy="76718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912190" y="5173555"/>
            <a:ext cx="3818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Lingling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仿宋_GBK"/>
                <a:cs typeface="New Font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has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仿宋_GBK"/>
                <a:cs typeface="New Font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got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仿宋_GBK"/>
                <a:cs typeface="New Font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仿宋_GBK"/>
                <a:cs typeface="New Font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fever.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7B312D-F8DB-4F6B-99DD-EF5096D85897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CCCDC9A0-0837-44E8-9782-0EF2F9A60C23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11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17276" y="861094"/>
            <a:ext cx="3722212" cy="68451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2011" y="1554478"/>
            <a:ext cx="1086352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用所给单词的正确形式填空。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1.Last Sunday Mum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(make) a cake for me.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2.Lily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(have) bread for breakfast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(buy) a new bag last week.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4.Sally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(go) shopping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 will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(play) football tomorrow.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99767" y="2395244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3158975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99958" y="3946821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45130" y="4722462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41310" y="5486995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351</Words>
  <Application>Microsoft Office PowerPoint</Application>
  <PresentationFormat>自定义</PresentationFormat>
  <Paragraphs>100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Arial</vt:lpstr>
      <vt:lpstr>宋体</vt:lpstr>
      <vt:lpstr>方正小标宋_GBK</vt:lpstr>
      <vt:lpstr>方正大标宋_GBK</vt:lpstr>
      <vt:lpstr>Times New Roman</vt:lpstr>
      <vt:lpstr>Calibri</vt:lpstr>
      <vt:lpstr>汉仪雅酷黑 95W</vt:lpstr>
      <vt:lpstr>微软雅黑</vt:lpstr>
      <vt:lpstr>New Font</vt:lpstr>
      <vt:lpstr>方正仿宋_GBK</vt:lpstr>
      <vt:lpstr>方正隶变_GBK</vt:lpstr>
      <vt:lpstr>方正黑体_GBK</vt:lpstr>
      <vt:lpstr>方正大标宋简体</vt:lpstr>
      <vt:lpstr>EU-BZ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2025-02-25T07:41:44Z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