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99" r:id="rId3"/>
    <p:sldId id="489" r:id="rId4"/>
    <p:sldId id="490" r:id="rId5"/>
    <p:sldId id="500" r:id="rId6"/>
    <p:sldId id="501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隶变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5" y="931025"/>
            <a:ext cx="108219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一、选出与画线单词同类的一项。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book is it?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Amy’s.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C.watch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C.your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0530" y="19131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9777" y="42488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155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5" y="931025"/>
            <a:ext cx="108219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big.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B.about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C.small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4.This is a book about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London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A.Shanghai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B.China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C.English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6846" y="11241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6493" y="2684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is a book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B.with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C.about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tree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,but that tree is short.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9713" y="34194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3.—Is this your house?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1966" y="105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63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book is this?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)5.My house is close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Queen’s house.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C.for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55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731" y="33718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95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128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微软雅黑</vt:lpstr>
      <vt:lpstr>汉仪雅酷黑 95W</vt:lpstr>
      <vt:lpstr>方正隶变_GBK</vt:lpstr>
      <vt:lpstr>方正黑体_GBK</vt:lpstr>
      <vt:lpstr>Calibri</vt:lpstr>
      <vt:lpstr>方正大标宋简体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2025-02-10T06:34:03Z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